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6" r:id="rId2"/>
    <p:sldId id="345" r:id="rId3"/>
    <p:sldId id="342" r:id="rId4"/>
    <p:sldId id="352" r:id="rId5"/>
    <p:sldId id="349" r:id="rId6"/>
    <p:sldId id="350" r:id="rId7"/>
    <p:sldId id="346" r:id="rId8"/>
    <p:sldId id="257" r:id="rId9"/>
    <p:sldId id="400" r:id="rId10"/>
    <p:sldId id="351" r:id="rId11"/>
    <p:sldId id="353" r:id="rId12"/>
    <p:sldId id="354" r:id="rId13"/>
    <p:sldId id="355" r:id="rId14"/>
    <p:sldId id="366" r:id="rId15"/>
    <p:sldId id="356" r:id="rId16"/>
    <p:sldId id="357" r:id="rId17"/>
    <p:sldId id="358" r:id="rId18"/>
    <p:sldId id="359" r:id="rId19"/>
    <p:sldId id="360" r:id="rId20"/>
    <p:sldId id="361" r:id="rId21"/>
    <p:sldId id="367" r:id="rId22"/>
    <p:sldId id="362" r:id="rId23"/>
    <p:sldId id="363" r:id="rId24"/>
    <p:sldId id="365" r:id="rId25"/>
    <p:sldId id="368" r:id="rId26"/>
    <p:sldId id="369" r:id="rId27"/>
    <p:sldId id="375" r:id="rId28"/>
    <p:sldId id="376" r:id="rId29"/>
    <p:sldId id="370" r:id="rId30"/>
    <p:sldId id="371" r:id="rId31"/>
    <p:sldId id="372" r:id="rId32"/>
    <p:sldId id="373" r:id="rId33"/>
    <p:sldId id="383" r:id="rId34"/>
    <p:sldId id="389" r:id="rId35"/>
    <p:sldId id="390" r:id="rId36"/>
    <p:sldId id="374" r:id="rId37"/>
    <p:sldId id="391" r:id="rId38"/>
    <p:sldId id="401" r:id="rId39"/>
    <p:sldId id="402" r:id="rId40"/>
    <p:sldId id="403" r:id="rId41"/>
    <p:sldId id="404" r:id="rId42"/>
    <p:sldId id="392" r:id="rId43"/>
    <p:sldId id="393" r:id="rId44"/>
    <p:sldId id="347" r:id="rId45"/>
    <p:sldId id="377" r:id="rId46"/>
    <p:sldId id="378" r:id="rId47"/>
    <p:sldId id="388" r:id="rId48"/>
    <p:sldId id="380" r:id="rId49"/>
    <p:sldId id="381" r:id="rId50"/>
    <p:sldId id="382" r:id="rId51"/>
    <p:sldId id="262" r:id="rId52"/>
    <p:sldId id="319" r:id="rId53"/>
    <p:sldId id="265" r:id="rId54"/>
    <p:sldId id="322" r:id="rId55"/>
    <p:sldId id="320" r:id="rId56"/>
    <p:sldId id="274" r:id="rId57"/>
    <p:sldId id="273" r:id="rId58"/>
    <p:sldId id="311" r:id="rId59"/>
    <p:sldId id="321" r:id="rId60"/>
    <p:sldId id="384" r:id="rId61"/>
    <p:sldId id="386" r:id="rId62"/>
    <p:sldId id="387" r:id="rId63"/>
    <p:sldId id="348" r:id="rId6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66" d="100"/>
          <a:sy n="66" d="100"/>
        </p:scale>
        <p:origin x="-1278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1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E30700-2D7E-4ABB-9D52-015B56AEC685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D29B50B-ACE0-4910-AA12-D37ED2F3C7B7}">
      <dgm:prSet phldrT="[Text]" phldr="1"/>
      <dgm:spPr/>
      <dgm:t>
        <a:bodyPr/>
        <a:lstStyle/>
        <a:p>
          <a:endParaRPr lang="en-US" dirty="0"/>
        </a:p>
      </dgm:t>
    </dgm:pt>
    <dgm:pt modelId="{37575B5E-B549-4D4E-85E0-3E15A5FA65E8}" type="parTrans" cxnId="{33992CE3-EE49-42AA-B1A6-FAD226988108}">
      <dgm:prSet/>
      <dgm:spPr/>
      <dgm:t>
        <a:bodyPr/>
        <a:lstStyle/>
        <a:p>
          <a:endParaRPr lang="en-US"/>
        </a:p>
      </dgm:t>
    </dgm:pt>
    <dgm:pt modelId="{73EEAE0C-0759-4F8C-A086-74B931E406EE}" type="sibTrans" cxnId="{33992CE3-EE49-42AA-B1A6-FAD226988108}">
      <dgm:prSet/>
      <dgm:spPr/>
      <dgm:t>
        <a:bodyPr/>
        <a:lstStyle/>
        <a:p>
          <a:endParaRPr lang="en-US"/>
        </a:p>
      </dgm:t>
    </dgm:pt>
    <dgm:pt modelId="{5D53616E-B0B2-4B06-9B42-F560C19240B2}">
      <dgm:prSet phldrT="[Text]" phldr="1"/>
      <dgm:spPr/>
      <dgm:t>
        <a:bodyPr/>
        <a:lstStyle/>
        <a:p>
          <a:endParaRPr lang="en-US" dirty="0"/>
        </a:p>
      </dgm:t>
    </dgm:pt>
    <dgm:pt modelId="{46B5414E-97BE-482E-865F-50E77B6A5A67}" type="parTrans" cxnId="{7CBB7931-0BB9-4B21-82BA-77C257A20915}">
      <dgm:prSet/>
      <dgm:spPr/>
      <dgm:t>
        <a:bodyPr/>
        <a:lstStyle/>
        <a:p>
          <a:endParaRPr lang="en-US"/>
        </a:p>
      </dgm:t>
    </dgm:pt>
    <dgm:pt modelId="{09E911EB-8B75-49D7-9206-D057DF029F99}" type="sibTrans" cxnId="{7CBB7931-0BB9-4B21-82BA-77C257A20915}">
      <dgm:prSet/>
      <dgm:spPr/>
      <dgm:t>
        <a:bodyPr/>
        <a:lstStyle/>
        <a:p>
          <a:endParaRPr lang="en-US"/>
        </a:p>
      </dgm:t>
    </dgm:pt>
    <dgm:pt modelId="{37785E86-6713-4F78-8A67-A522A93FDCA4}">
      <dgm:prSet phldrT="[Text]" phldr="1"/>
      <dgm:spPr/>
      <dgm:t>
        <a:bodyPr/>
        <a:lstStyle/>
        <a:p>
          <a:endParaRPr lang="en-US" dirty="0"/>
        </a:p>
      </dgm:t>
    </dgm:pt>
    <dgm:pt modelId="{85EF48FB-E932-4CFD-B498-233450AC4DB4}" type="parTrans" cxnId="{DF91FE4F-5273-4A71-8EA5-09EF136D5FB1}">
      <dgm:prSet/>
      <dgm:spPr/>
      <dgm:t>
        <a:bodyPr/>
        <a:lstStyle/>
        <a:p>
          <a:endParaRPr lang="en-US"/>
        </a:p>
      </dgm:t>
    </dgm:pt>
    <dgm:pt modelId="{760E2C8B-8C13-470A-86B2-3B8428759EF4}" type="sibTrans" cxnId="{DF91FE4F-5273-4A71-8EA5-09EF136D5FB1}">
      <dgm:prSet/>
      <dgm:spPr/>
      <dgm:t>
        <a:bodyPr/>
        <a:lstStyle/>
        <a:p>
          <a:endParaRPr lang="en-US"/>
        </a:p>
      </dgm:t>
    </dgm:pt>
    <dgm:pt modelId="{AC27565B-F6AF-4DC9-823E-3B8D6673AE02}" type="pres">
      <dgm:prSet presAssocID="{15E30700-2D7E-4ABB-9D52-015B56AEC685}" presName="Name0" presStyleCnt="0">
        <dgm:presLayoutVars>
          <dgm:dir/>
          <dgm:animLvl val="lvl"/>
          <dgm:resizeHandles val="exact"/>
        </dgm:presLayoutVars>
      </dgm:prSet>
      <dgm:spPr/>
    </dgm:pt>
    <dgm:pt modelId="{00ABE0EB-48F3-453A-BB4B-F443482E630E}" type="pres">
      <dgm:prSet presAssocID="{15E30700-2D7E-4ABB-9D52-015B56AEC685}" presName="dummy" presStyleCnt="0"/>
      <dgm:spPr/>
    </dgm:pt>
    <dgm:pt modelId="{B600055D-AEBB-4019-B01D-93A169657BFA}" type="pres">
      <dgm:prSet presAssocID="{15E30700-2D7E-4ABB-9D52-015B56AEC685}" presName="linH" presStyleCnt="0"/>
      <dgm:spPr/>
    </dgm:pt>
    <dgm:pt modelId="{1F802CED-92C1-4787-8C3F-CDF2CB7BAEEF}" type="pres">
      <dgm:prSet presAssocID="{15E30700-2D7E-4ABB-9D52-015B56AEC685}" presName="padding1" presStyleCnt="0"/>
      <dgm:spPr/>
    </dgm:pt>
    <dgm:pt modelId="{D47C3601-FD25-44A2-9813-7AD736D439F1}" type="pres">
      <dgm:prSet presAssocID="{0D29B50B-ACE0-4910-AA12-D37ED2F3C7B7}" presName="linV" presStyleCnt="0"/>
      <dgm:spPr/>
    </dgm:pt>
    <dgm:pt modelId="{0C0CCAF1-5FFE-4226-9856-ADFCDAA7DAF9}" type="pres">
      <dgm:prSet presAssocID="{0D29B50B-ACE0-4910-AA12-D37ED2F3C7B7}" presName="spVertical1" presStyleCnt="0"/>
      <dgm:spPr/>
    </dgm:pt>
    <dgm:pt modelId="{1075DBC9-F66C-4B73-8588-A0D7DF2D7A5C}" type="pres">
      <dgm:prSet presAssocID="{0D29B50B-ACE0-4910-AA12-D37ED2F3C7B7}" presName="parTx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75FA15-A7C6-45AB-B7FF-EA7E7D2689D6}" type="pres">
      <dgm:prSet presAssocID="{0D29B50B-ACE0-4910-AA12-D37ED2F3C7B7}" presName="spVertical2" presStyleCnt="0"/>
      <dgm:spPr/>
    </dgm:pt>
    <dgm:pt modelId="{7A52ABF4-1EB9-4BF1-BDF2-1F33BA4FDC17}" type="pres">
      <dgm:prSet presAssocID="{0D29B50B-ACE0-4910-AA12-D37ED2F3C7B7}" presName="spVertical3" presStyleCnt="0"/>
      <dgm:spPr/>
    </dgm:pt>
    <dgm:pt modelId="{C8EFDE16-DDCB-4921-A911-E710FDC73D73}" type="pres">
      <dgm:prSet presAssocID="{73EEAE0C-0759-4F8C-A086-74B931E406EE}" presName="space" presStyleCnt="0"/>
      <dgm:spPr/>
    </dgm:pt>
    <dgm:pt modelId="{8EC77D77-90B1-4695-A97E-A757B97D4173}" type="pres">
      <dgm:prSet presAssocID="{5D53616E-B0B2-4B06-9B42-F560C19240B2}" presName="linV" presStyleCnt="0"/>
      <dgm:spPr/>
    </dgm:pt>
    <dgm:pt modelId="{09CCFD30-52D4-4002-B8C7-ABCF1D68AF29}" type="pres">
      <dgm:prSet presAssocID="{5D53616E-B0B2-4B06-9B42-F560C19240B2}" presName="spVertical1" presStyleCnt="0"/>
      <dgm:spPr/>
    </dgm:pt>
    <dgm:pt modelId="{E00BDA10-0E0B-4AAE-ABF1-4153DB02303C}" type="pres">
      <dgm:prSet presAssocID="{5D53616E-B0B2-4B06-9B42-F560C19240B2}" presName="parTx" presStyleLbl="revTx" presStyleIdx="1" presStyleCnt="3" custScaleX="83271" custScaleY="54672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ADFAE-9B3F-490D-9819-539087BEF81A}" type="pres">
      <dgm:prSet presAssocID="{5D53616E-B0B2-4B06-9B42-F560C19240B2}" presName="spVertical2" presStyleCnt="0"/>
      <dgm:spPr/>
    </dgm:pt>
    <dgm:pt modelId="{2BFADCCC-AC46-43D0-9291-1EF7F8A3FF5E}" type="pres">
      <dgm:prSet presAssocID="{5D53616E-B0B2-4B06-9B42-F560C19240B2}" presName="spVertical3" presStyleCnt="0"/>
      <dgm:spPr/>
    </dgm:pt>
    <dgm:pt modelId="{ECE0D5DF-6864-487D-AD6C-11893DFFEC43}" type="pres">
      <dgm:prSet presAssocID="{09E911EB-8B75-49D7-9206-D057DF029F99}" presName="space" presStyleCnt="0"/>
      <dgm:spPr/>
    </dgm:pt>
    <dgm:pt modelId="{F4A788FD-A926-48CD-A466-509986636042}" type="pres">
      <dgm:prSet presAssocID="{37785E86-6713-4F78-8A67-A522A93FDCA4}" presName="linV" presStyleCnt="0"/>
      <dgm:spPr/>
    </dgm:pt>
    <dgm:pt modelId="{E753B8D4-9E12-432F-B9EB-60E882136D34}" type="pres">
      <dgm:prSet presAssocID="{37785E86-6713-4F78-8A67-A522A93FDCA4}" presName="spVertical1" presStyleCnt="0"/>
      <dgm:spPr/>
    </dgm:pt>
    <dgm:pt modelId="{55114CE5-1DE2-4030-825A-2A15A94E5605}" type="pres">
      <dgm:prSet presAssocID="{37785E86-6713-4F78-8A67-A522A93FDCA4}" presName="parTx" presStyleLbl="revTx" presStyleIdx="2" presStyleCnt="3" custLinFactY="-33947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DCC44D-96E9-471B-8FC6-21BDB4294A78}" type="pres">
      <dgm:prSet presAssocID="{37785E86-6713-4F78-8A67-A522A93FDCA4}" presName="spVertical2" presStyleCnt="0"/>
      <dgm:spPr/>
    </dgm:pt>
    <dgm:pt modelId="{FA89CAB4-3AD8-4825-A3D9-7AE087D1C4DB}" type="pres">
      <dgm:prSet presAssocID="{37785E86-6713-4F78-8A67-A522A93FDCA4}" presName="spVertical3" presStyleCnt="0"/>
      <dgm:spPr/>
    </dgm:pt>
    <dgm:pt modelId="{F4172C54-0095-4430-BD39-FBE83D32EA20}" type="pres">
      <dgm:prSet presAssocID="{15E30700-2D7E-4ABB-9D52-015B56AEC685}" presName="padding2" presStyleCnt="0"/>
      <dgm:spPr/>
    </dgm:pt>
    <dgm:pt modelId="{79E6A8E2-1D5A-47A6-85F1-3EE4C4013065}" type="pres">
      <dgm:prSet presAssocID="{15E30700-2D7E-4ABB-9D52-015B56AEC685}" presName="negArrow" presStyleCnt="0"/>
      <dgm:spPr/>
    </dgm:pt>
    <dgm:pt modelId="{B27126C1-A42B-4779-B0FB-562F681ABEF7}" type="pres">
      <dgm:prSet presAssocID="{15E30700-2D7E-4ABB-9D52-015B56AEC685}" presName="backgroundArrow" presStyleLbl="node1" presStyleIdx="0" presStyleCnt="1" custAng="0" custScaleX="19518" custScaleY="79342" custLinFactNeighborX="45524" custLinFactNeighborY="-29041"/>
      <dgm:spPr/>
    </dgm:pt>
  </dgm:ptLst>
  <dgm:cxnLst>
    <dgm:cxn modelId="{7CBB7931-0BB9-4B21-82BA-77C257A20915}" srcId="{15E30700-2D7E-4ABB-9D52-015B56AEC685}" destId="{5D53616E-B0B2-4B06-9B42-F560C19240B2}" srcOrd="1" destOrd="0" parTransId="{46B5414E-97BE-482E-865F-50E77B6A5A67}" sibTransId="{09E911EB-8B75-49D7-9206-D057DF029F99}"/>
    <dgm:cxn modelId="{33992CE3-EE49-42AA-B1A6-FAD226988108}" srcId="{15E30700-2D7E-4ABB-9D52-015B56AEC685}" destId="{0D29B50B-ACE0-4910-AA12-D37ED2F3C7B7}" srcOrd="0" destOrd="0" parTransId="{37575B5E-B549-4D4E-85E0-3E15A5FA65E8}" sibTransId="{73EEAE0C-0759-4F8C-A086-74B931E406EE}"/>
    <dgm:cxn modelId="{9DF62C0F-696E-49C1-B730-07408BDB18B0}" type="presOf" srcId="{15E30700-2D7E-4ABB-9D52-015B56AEC685}" destId="{AC27565B-F6AF-4DC9-823E-3B8D6673AE02}" srcOrd="0" destOrd="0" presId="urn:microsoft.com/office/officeart/2005/8/layout/hProcess3"/>
    <dgm:cxn modelId="{15962964-E4B6-4727-BE0B-EB9AB44E5054}" type="presOf" srcId="{0D29B50B-ACE0-4910-AA12-D37ED2F3C7B7}" destId="{1075DBC9-F66C-4B73-8588-A0D7DF2D7A5C}" srcOrd="0" destOrd="0" presId="urn:microsoft.com/office/officeart/2005/8/layout/hProcess3"/>
    <dgm:cxn modelId="{DF91FE4F-5273-4A71-8EA5-09EF136D5FB1}" srcId="{15E30700-2D7E-4ABB-9D52-015B56AEC685}" destId="{37785E86-6713-4F78-8A67-A522A93FDCA4}" srcOrd="2" destOrd="0" parTransId="{85EF48FB-E932-4CFD-B498-233450AC4DB4}" sibTransId="{760E2C8B-8C13-470A-86B2-3B8428759EF4}"/>
    <dgm:cxn modelId="{F64BF3E3-D137-4A57-929B-BAE670AE2F42}" type="presOf" srcId="{5D53616E-B0B2-4B06-9B42-F560C19240B2}" destId="{E00BDA10-0E0B-4AAE-ABF1-4153DB02303C}" srcOrd="0" destOrd="0" presId="urn:microsoft.com/office/officeart/2005/8/layout/hProcess3"/>
    <dgm:cxn modelId="{43F1813A-669C-4109-B304-4939DEAC815C}" type="presOf" srcId="{37785E86-6713-4F78-8A67-A522A93FDCA4}" destId="{55114CE5-1DE2-4030-825A-2A15A94E5605}" srcOrd="0" destOrd="0" presId="urn:microsoft.com/office/officeart/2005/8/layout/hProcess3"/>
    <dgm:cxn modelId="{9CE74379-FEF4-4F8F-ACE2-9CEB10C9AB94}" type="presParOf" srcId="{AC27565B-F6AF-4DC9-823E-3B8D6673AE02}" destId="{00ABE0EB-48F3-453A-BB4B-F443482E630E}" srcOrd="0" destOrd="0" presId="urn:microsoft.com/office/officeart/2005/8/layout/hProcess3"/>
    <dgm:cxn modelId="{CEEE6861-27FC-4659-9B3B-68EAFEE4C032}" type="presParOf" srcId="{AC27565B-F6AF-4DC9-823E-3B8D6673AE02}" destId="{B600055D-AEBB-4019-B01D-93A169657BFA}" srcOrd="1" destOrd="0" presId="urn:microsoft.com/office/officeart/2005/8/layout/hProcess3"/>
    <dgm:cxn modelId="{46A1A7E0-4E46-4E15-866E-914708DABD76}" type="presParOf" srcId="{B600055D-AEBB-4019-B01D-93A169657BFA}" destId="{1F802CED-92C1-4787-8C3F-CDF2CB7BAEEF}" srcOrd="0" destOrd="0" presId="urn:microsoft.com/office/officeart/2005/8/layout/hProcess3"/>
    <dgm:cxn modelId="{6641E441-C435-409A-A8C2-F1A0B480BCDE}" type="presParOf" srcId="{B600055D-AEBB-4019-B01D-93A169657BFA}" destId="{D47C3601-FD25-44A2-9813-7AD736D439F1}" srcOrd="1" destOrd="0" presId="urn:microsoft.com/office/officeart/2005/8/layout/hProcess3"/>
    <dgm:cxn modelId="{B7777DD8-66B3-4A94-8525-3DC5A70A821F}" type="presParOf" srcId="{D47C3601-FD25-44A2-9813-7AD736D439F1}" destId="{0C0CCAF1-5FFE-4226-9856-ADFCDAA7DAF9}" srcOrd="0" destOrd="0" presId="urn:microsoft.com/office/officeart/2005/8/layout/hProcess3"/>
    <dgm:cxn modelId="{123A9D49-39A9-4A85-B86E-BAC451202801}" type="presParOf" srcId="{D47C3601-FD25-44A2-9813-7AD736D439F1}" destId="{1075DBC9-F66C-4B73-8588-A0D7DF2D7A5C}" srcOrd="1" destOrd="0" presId="urn:microsoft.com/office/officeart/2005/8/layout/hProcess3"/>
    <dgm:cxn modelId="{D16E300E-8B9D-43C9-887A-E98DF3E8FEAF}" type="presParOf" srcId="{D47C3601-FD25-44A2-9813-7AD736D439F1}" destId="{9A75FA15-A7C6-45AB-B7FF-EA7E7D2689D6}" srcOrd="2" destOrd="0" presId="urn:microsoft.com/office/officeart/2005/8/layout/hProcess3"/>
    <dgm:cxn modelId="{EA909A89-B78A-4CD5-B6EA-B1F5C0493D8F}" type="presParOf" srcId="{D47C3601-FD25-44A2-9813-7AD736D439F1}" destId="{7A52ABF4-1EB9-4BF1-BDF2-1F33BA4FDC17}" srcOrd="3" destOrd="0" presId="urn:microsoft.com/office/officeart/2005/8/layout/hProcess3"/>
    <dgm:cxn modelId="{E733C6D9-4F34-4D37-AE0B-A3C1199632A6}" type="presParOf" srcId="{B600055D-AEBB-4019-B01D-93A169657BFA}" destId="{C8EFDE16-DDCB-4921-A911-E710FDC73D73}" srcOrd="2" destOrd="0" presId="urn:microsoft.com/office/officeart/2005/8/layout/hProcess3"/>
    <dgm:cxn modelId="{546F6308-01BD-4609-94B6-947D0B6E84D1}" type="presParOf" srcId="{B600055D-AEBB-4019-B01D-93A169657BFA}" destId="{8EC77D77-90B1-4695-A97E-A757B97D4173}" srcOrd="3" destOrd="0" presId="urn:microsoft.com/office/officeart/2005/8/layout/hProcess3"/>
    <dgm:cxn modelId="{B6AFBA20-19DF-4D33-B9BC-0B2DF063F60E}" type="presParOf" srcId="{8EC77D77-90B1-4695-A97E-A757B97D4173}" destId="{09CCFD30-52D4-4002-B8C7-ABCF1D68AF29}" srcOrd="0" destOrd="0" presId="urn:microsoft.com/office/officeart/2005/8/layout/hProcess3"/>
    <dgm:cxn modelId="{1B566266-EA31-4EAA-A912-07F43EB73646}" type="presParOf" srcId="{8EC77D77-90B1-4695-A97E-A757B97D4173}" destId="{E00BDA10-0E0B-4AAE-ABF1-4153DB02303C}" srcOrd="1" destOrd="0" presId="urn:microsoft.com/office/officeart/2005/8/layout/hProcess3"/>
    <dgm:cxn modelId="{9097B11F-9C6C-4796-99C5-40ED78CB81B6}" type="presParOf" srcId="{8EC77D77-90B1-4695-A97E-A757B97D4173}" destId="{972ADFAE-9B3F-490D-9819-539087BEF81A}" srcOrd="2" destOrd="0" presId="urn:microsoft.com/office/officeart/2005/8/layout/hProcess3"/>
    <dgm:cxn modelId="{BE3413BA-2944-4CF8-9A14-214694A0B4CB}" type="presParOf" srcId="{8EC77D77-90B1-4695-A97E-A757B97D4173}" destId="{2BFADCCC-AC46-43D0-9291-1EF7F8A3FF5E}" srcOrd="3" destOrd="0" presId="urn:microsoft.com/office/officeart/2005/8/layout/hProcess3"/>
    <dgm:cxn modelId="{6681C2D3-BE90-422C-A72E-AB796E40EB1D}" type="presParOf" srcId="{B600055D-AEBB-4019-B01D-93A169657BFA}" destId="{ECE0D5DF-6864-487D-AD6C-11893DFFEC43}" srcOrd="4" destOrd="0" presId="urn:microsoft.com/office/officeart/2005/8/layout/hProcess3"/>
    <dgm:cxn modelId="{AD1F969B-40BD-4FC7-BDE0-BA4D0099CF41}" type="presParOf" srcId="{B600055D-AEBB-4019-B01D-93A169657BFA}" destId="{F4A788FD-A926-48CD-A466-509986636042}" srcOrd="5" destOrd="0" presId="urn:microsoft.com/office/officeart/2005/8/layout/hProcess3"/>
    <dgm:cxn modelId="{8A35245E-AD40-4370-A49F-FD18C8E44DD5}" type="presParOf" srcId="{F4A788FD-A926-48CD-A466-509986636042}" destId="{E753B8D4-9E12-432F-B9EB-60E882136D34}" srcOrd="0" destOrd="0" presId="urn:microsoft.com/office/officeart/2005/8/layout/hProcess3"/>
    <dgm:cxn modelId="{37531267-C8C5-49F6-884B-C90EBF94D074}" type="presParOf" srcId="{F4A788FD-A926-48CD-A466-509986636042}" destId="{55114CE5-1DE2-4030-825A-2A15A94E5605}" srcOrd="1" destOrd="0" presId="urn:microsoft.com/office/officeart/2005/8/layout/hProcess3"/>
    <dgm:cxn modelId="{90B4A470-4AF6-45FC-A860-361F241A45C3}" type="presParOf" srcId="{F4A788FD-A926-48CD-A466-509986636042}" destId="{70DCC44D-96E9-471B-8FC6-21BDB4294A78}" srcOrd="2" destOrd="0" presId="urn:microsoft.com/office/officeart/2005/8/layout/hProcess3"/>
    <dgm:cxn modelId="{B95115B8-3614-485A-B49D-1286815015C6}" type="presParOf" srcId="{F4A788FD-A926-48CD-A466-509986636042}" destId="{FA89CAB4-3AD8-4825-A3D9-7AE087D1C4DB}" srcOrd="3" destOrd="0" presId="urn:microsoft.com/office/officeart/2005/8/layout/hProcess3"/>
    <dgm:cxn modelId="{0D9F4E2E-2A0B-4A91-9B01-02B75752C896}" type="presParOf" srcId="{B600055D-AEBB-4019-B01D-93A169657BFA}" destId="{F4172C54-0095-4430-BD39-FBE83D32EA20}" srcOrd="6" destOrd="0" presId="urn:microsoft.com/office/officeart/2005/8/layout/hProcess3"/>
    <dgm:cxn modelId="{E11FC67B-0334-46CF-9362-78C0A3944044}" type="presParOf" srcId="{B600055D-AEBB-4019-B01D-93A169657BFA}" destId="{79E6A8E2-1D5A-47A6-85F1-3EE4C4013065}" srcOrd="7" destOrd="0" presId="urn:microsoft.com/office/officeart/2005/8/layout/hProcess3"/>
    <dgm:cxn modelId="{5B56CC43-1988-4A19-8736-083D7FFDFA8F}" type="presParOf" srcId="{B600055D-AEBB-4019-B01D-93A169657BFA}" destId="{B27126C1-A42B-4779-B0FB-562F681ABEF7}" srcOrd="8" destOrd="0" presId="urn:microsoft.com/office/officeart/2005/8/layout/hProcess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883F2C-0A48-46C8-B4E4-08A011043C25}" type="doc">
      <dgm:prSet loTypeId="urn:microsoft.com/office/officeart/2011/layout/Picture Fram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7EBC3AC-A489-4DCC-8B15-414CC7F11147}">
      <dgm:prSet phldrT="[Text]" phldr="1"/>
      <dgm:spPr/>
      <dgm:t>
        <a:bodyPr/>
        <a:lstStyle/>
        <a:p>
          <a:endParaRPr lang="en-IN" dirty="0"/>
        </a:p>
      </dgm:t>
    </dgm:pt>
    <dgm:pt modelId="{665BFD40-EF1C-40A3-A0AE-21C7B4569DAF}" type="parTrans" cxnId="{FA240BE6-49DE-4415-B399-8C53623A0A42}">
      <dgm:prSet/>
      <dgm:spPr/>
      <dgm:t>
        <a:bodyPr/>
        <a:lstStyle/>
        <a:p>
          <a:endParaRPr lang="en-IN"/>
        </a:p>
      </dgm:t>
    </dgm:pt>
    <dgm:pt modelId="{56E1F4C7-BC5D-4D5D-843F-20274DF8680F}" type="sibTrans" cxnId="{FA240BE6-49DE-4415-B399-8C53623A0A42}">
      <dgm:prSet/>
      <dgm:spPr/>
      <dgm:t>
        <a:bodyPr/>
        <a:lstStyle/>
        <a:p>
          <a:endParaRPr lang="en-IN"/>
        </a:p>
      </dgm:t>
    </dgm:pt>
    <dgm:pt modelId="{3CB1EADD-3B28-4629-8100-C57197A77A97}">
      <dgm:prSet phldrT="[Text]" phldr="1"/>
      <dgm:spPr/>
      <dgm:t>
        <a:bodyPr/>
        <a:lstStyle/>
        <a:p>
          <a:endParaRPr lang="en-IN" dirty="0"/>
        </a:p>
      </dgm:t>
    </dgm:pt>
    <dgm:pt modelId="{A7B12A02-233F-4A6B-8375-CF550DA09ACA}" type="parTrans" cxnId="{91AEFA88-3617-4E4B-978F-7CA055F731F2}">
      <dgm:prSet/>
      <dgm:spPr/>
      <dgm:t>
        <a:bodyPr/>
        <a:lstStyle/>
        <a:p>
          <a:endParaRPr lang="en-IN"/>
        </a:p>
      </dgm:t>
    </dgm:pt>
    <dgm:pt modelId="{664C9F77-30CE-426A-97E7-74307A3750EC}" type="sibTrans" cxnId="{91AEFA88-3617-4E4B-978F-7CA055F731F2}">
      <dgm:prSet/>
      <dgm:spPr/>
      <dgm:t>
        <a:bodyPr/>
        <a:lstStyle/>
        <a:p>
          <a:endParaRPr lang="en-IN"/>
        </a:p>
      </dgm:t>
    </dgm:pt>
    <dgm:pt modelId="{516CDC47-B9FF-43AA-B426-3F90C15121DA}">
      <dgm:prSet phldrT="[Text]" phldr="1"/>
      <dgm:spPr/>
      <dgm:t>
        <a:bodyPr/>
        <a:lstStyle/>
        <a:p>
          <a:endParaRPr lang="en-IN" dirty="0"/>
        </a:p>
      </dgm:t>
    </dgm:pt>
    <dgm:pt modelId="{1AD10693-8A72-446E-9235-3F2CCBB010F1}" type="parTrans" cxnId="{43EA8A11-DC7E-4940-B87F-473FF0A07EF7}">
      <dgm:prSet/>
      <dgm:spPr/>
      <dgm:t>
        <a:bodyPr/>
        <a:lstStyle/>
        <a:p>
          <a:endParaRPr lang="en-IN"/>
        </a:p>
      </dgm:t>
    </dgm:pt>
    <dgm:pt modelId="{354D27FC-0329-4EE6-90FE-6B9E108EC4C3}" type="sibTrans" cxnId="{43EA8A11-DC7E-4940-B87F-473FF0A07EF7}">
      <dgm:prSet/>
      <dgm:spPr/>
      <dgm:t>
        <a:bodyPr/>
        <a:lstStyle/>
        <a:p>
          <a:endParaRPr lang="en-IN"/>
        </a:p>
      </dgm:t>
    </dgm:pt>
    <dgm:pt modelId="{CD60BB81-0A30-4176-8377-B72205CF3D0D}" type="pres">
      <dgm:prSet presAssocID="{FE883F2C-0A48-46C8-B4E4-08A011043C25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IN"/>
        </a:p>
      </dgm:t>
    </dgm:pt>
    <dgm:pt modelId="{27E90D62-86D9-4660-A1A9-13992BB5EAA2}" type="pres">
      <dgm:prSet presAssocID="{07EBC3AC-A489-4DCC-8B15-414CC7F11147}" presName="composite" presStyleCnt="0"/>
      <dgm:spPr/>
    </dgm:pt>
    <dgm:pt modelId="{2F50DC6E-0B35-4D48-B650-3FA19D3E6EE0}" type="pres">
      <dgm:prSet presAssocID="{07EBC3AC-A489-4DCC-8B15-414CC7F11147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2C81E95-8D20-4829-B4D1-EF6356C83F4F}" type="pres">
      <dgm:prSet presAssocID="{07EBC3AC-A489-4DCC-8B15-414CC7F11147}" presName="Accent1" presStyleLbl="parChTrans1D1" presStyleIdx="0" presStyleCnt="3"/>
      <dgm:spPr/>
    </dgm:pt>
    <dgm:pt modelId="{CE9206E5-DD40-4A54-B8B0-128A99D7DBA1}" type="pres">
      <dgm:prSet presAssocID="{07EBC3AC-A489-4DCC-8B15-414CC7F11147}" presName="Image" presStyleLbl="align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en-IN"/>
        </a:p>
      </dgm:t>
    </dgm:pt>
    <dgm:pt modelId="{5843555D-575A-45D7-B697-B7047F722658}" type="pres">
      <dgm:prSet presAssocID="{56E1F4C7-BC5D-4D5D-843F-20274DF8680F}" presName="sibTrans" presStyleCnt="0"/>
      <dgm:spPr/>
    </dgm:pt>
    <dgm:pt modelId="{7509F805-64E4-4002-B150-ECD35949A905}" type="pres">
      <dgm:prSet presAssocID="{3CB1EADD-3B28-4629-8100-C57197A77A97}" presName="composite" presStyleCnt="0"/>
      <dgm:spPr/>
    </dgm:pt>
    <dgm:pt modelId="{1A111CCB-A0C8-404C-8407-3B2877451003}" type="pres">
      <dgm:prSet presAssocID="{3CB1EADD-3B28-4629-8100-C57197A77A97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B3B8582-19D9-43B1-9A3F-2C87A25D03D7}" type="pres">
      <dgm:prSet presAssocID="{3CB1EADD-3B28-4629-8100-C57197A77A97}" presName="Accent1" presStyleLbl="parChTrans1D1" presStyleIdx="1" presStyleCnt="3"/>
      <dgm:spPr/>
    </dgm:pt>
    <dgm:pt modelId="{F1171FD1-3C93-492C-9919-AB7277D5F5A1}" type="pres">
      <dgm:prSet presAssocID="{3CB1EADD-3B28-4629-8100-C57197A77A97}" presName="Image" presStyleLbl="align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000" b="-2000"/>
          </a:stretch>
        </a:blipFill>
      </dgm:spPr>
    </dgm:pt>
    <dgm:pt modelId="{6100D4C1-3554-4D1E-BF37-3070668D8896}" type="pres">
      <dgm:prSet presAssocID="{664C9F77-30CE-426A-97E7-74307A3750EC}" presName="sibTrans" presStyleCnt="0"/>
      <dgm:spPr/>
    </dgm:pt>
    <dgm:pt modelId="{EFE18C53-DF0D-44B7-8E51-34556CE40998}" type="pres">
      <dgm:prSet presAssocID="{516CDC47-B9FF-43AA-B426-3F90C15121DA}" presName="composite" presStyleCnt="0"/>
      <dgm:spPr/>
    </dgm:pt>
    <dgm:pt modelId="{ABFBFDD3-E378-4D84-9111-9A7A665407B9}" type="pres">
      <dgm:prSet presAssocID="{516CDC47-B9FF-43AA-B426-3F90C15121DA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5CF383C-9DB1-47AD-A13C-3A4DDA77C993}" type="pres">
      <dgm:prSet presAssocID="{516CDC47-B9FF-43AA-B426-3F90C15121DA}" presName="Accent1" presStyleLbl="parChTrans1D1" presStyleIdx="2" presStyleCnt="3"/>
      <dgm:spPr/>
    </dgm:pt>
    <dgm:pt modelId="{78245712-989C-49E1-9246-8B40000BAF11}" type="pres">
      <dgm:prSet presAssocID="{516CDC47-B9FF-43AA-B426-3F90C15121DA}" presName="Image" presStyleLbl="alignImgPlace1" presStyleIdx="2" presStyleCnt="3" custLinFactNeighborY="140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3000" b="-3000"/>
          </a:stretch>
        </a:blipFill>
      </dgm:spPr>
    </dgm:pt>
  </dgm:ptLst>
  <dgm:cxnLst>
    <dgm:cxn modelId="{FA240BE6-49DE-4415-B399-8C53623A0A42}" srcId="{FE883F2C-0A48-46C8-B4E4-08A011043C25}" destId="{07EBC3AC-A489-4DCC-8B15-414CC7F11147}" srcOrd="0" destOrd="0" parTransId="{665BFD40-EF1C-40A3-A0AE-21C7B4569DAF}" sibTransId="{56E1F4C7-BC5D-4D5D-843F-20274DF8680F}"/>
    <dgm:cxn modelId="{C8886E26-C86D-4524-A192-0A1B68B05D6B}" type="presOf" srcId="{516CDC47-B9FF-43AA-B426-3F90C15121DA}" destId="{ABFBFDD3-E378-4D84-9111-9A7A665407B9}" srcOrd="0" destOrd="0" presId="urn:microsoft.com/office/officeart/2011/layout/Picture Frame"/>
    <dgm:cxn modelId="{6CE41E6A-DFDC-4A1F-A8D1-483642079FE1}" type="presOf" srcId="{07EBC3AC-A489-4DCC-8B15-414CC7F11147}" destId="{2F50DC6E-0B35-4D48-B650-3FA19D3E6EE0}" srcOrd="0" destOrd="0" presId="urn:microsoft.com/office/officeart/2011/layout/Picture Frame"/>
    <dgm:cxn modelId="{7FA25A21-8574-4DDE-940C-653133078A5F}" type="presOf" srcId="{3CB1EADD-3B28-4629-8100-C57197A77A97}" destId="{1A111CCB-A0C8-404C-8407-3B2877451003}" srcOrd="0" destOrd="0" presId="urn:microsoft.com/office/officeart/2011/layout/Picture Frame"/>
    <dgm:cxn modelId="{DB1E2728-959B-447B-928B-0A433E0642DE}" type="presOf" srcId="{FE883F2C-0A48-46C8-B4E4-08A011043C25}" destId="{CD60BB81-0A30-4176-8377-B72205CF3D0D}" srcOrd="0" destOrd="0" presId="urn:microsoft.com/office/officeart/2011/layout/Picture Frame"/>
    <dgm:cxn modelId="{91AEFA88-3617-4E4B-978F-7CA055F731F2}" srcId="{FE883F2C-0A48-46C8-B4E4-08A011043C25}" destId="{3CB1EADD-3B28-4629-8100-C57197A77A97}" srcOrd="1" destOrd="0" parTransId="{A7B12A02-233F-4A6B-8375-CF550DA09ACA}" sibTransId="{664C9F77-30CE-426A-97E7-74307A3750EC}"/>
    <dgm:cxn modelId="{43EA8A11-DC7E-4940-B87F-473FF0A07EF7}" srcId="{FE883F2C-0A48-46C8-B4E4-08A011043C25}" destId="{516CDC47-B9FF-43AA-B426-3F90C15121DA}" srcOrd="2" destOrd="0" parTransId="{1AD10693-8A72-446E-9235-3F2CCBB010F1}" sibTransId="{354D27FC-0329-4EE6-90FE-6B9E108EC4C3}"/>
    <dgm:cxn modelId="{88CD8E65-604C-4A6F-9643-9BE8F0FB8A25}" type="presParOf" srcId="{CD60BB81-0A30-4176-8377-B72205CF3D0D}" destId="{27E90D62-86D9-4660-A1A9-13992BB5EAA2}" srcOrd="0" destOrd="0" presId="urn:microsoft.com/office/officeart/2011/layout/Picture Frame"/>
    <dgm:cxn modelId="{B652FCCC-3831-45A4-BD20-12145E13C26B}" type="presParOf" srcId="{27E90D62-86D9-4660-A1A9-13992BB5EAA2}" destId="{2F50DC6E-0B35-4D48-B650-3FA19D3E6EE0}" srcOrd="0" destOrd="0" presId="urn:microsoft.com/office/officeart/2011/layout/Picture Frame"/>
    <dgm:cxn modelId="{9734580B-8072-4550-A0AD-CBE2770DC852}" type="presParOf" srcId="{27E90D62-86D9-4660-A1A9-13992BB5EAA2}" destId="{C2C81E95-8D20-4829-B4D1-EF6356C83F4F}" srcOrd="1" destOrd="0" presId="urn:microsoft.com/office/officeart/2011/layout/Picture Frame"/>
    <dgm:cxn modelId="{D55D1094-C8E1-4C1B-88A6-B33B63241169}" type="presParOf" srcId="{27E90D62-86D9-4660-A1A9-13992BB5EAA2}" destId="{CE9206E5-DD40-4A54-B8B0-128A99D7DBA1}" srcOrd="2" destOrd="0" presId="urn:microsoft.com/office/officeart/2011/layout/Picture Frame"/>
    <dgm:cxn modelId="{AEBB366D-EA4E-43DD-AFAF-59558F868A17}" type="presParOf" srcId="{CD60BB81-0A30-4176-8377-B72205CF3D0D}" destId="{5843555D-575A-45D7-B697-B7047F722658}" srcOrd="1" destOrd="0" presId="urn:microsoft.com/office/officeart/2011/layout/Picture Frame"/>
    <dgm:cxn modelId="{1859D78D-63A2-45C7-86F5-101C3A8D52DA}" type="presParOf" srcId="{CD60BB81-0A30-4176-8377-B72205CF3D0D}" destId="{7509F805-64E4-4002-B150-ECD35949A905}" srcOrd="2" destOrd="0" presId="urn:microsoft.com/office/officeart/2011/layout/Picture Frame"/>
    <dgm:cxn modelId="{CB2C3598-A701-4BE1-A200-C96293399B80}" type="presParOf" srcId="{7509F805-64E4-4002-B150-ECD35949A905}" destId="{1A111CCB-A0C8-404C-8407-3B2877451003}" srcOrd="0" destOrd="0" presId="urn:microsoft.com/office/officeart/2011/layout/Picture Frame"/>
    <dgm:cxn modelId="{3FF6FF80-FC89-440E-AA2B-A16EF1B6CB6A}" type="presParOf" srcId="{7509F805-64E4-4002-B150-ECD35949A905}" destId="{4B3B8582-19D9-43B1-9A3F-2C87A25D03D7}" srcOrd="1" destOrd="0" presId="urn:microsoft.com/office/officeart/2011/layout/Picture Frame"/>
    <dgm:cxn modelId="{13ACC3D5-DE91-483D-824A-5254011FD444}" type="presParOf" srcId="{7509F805-64E4-4002-B150-ECD35949A905}" destId="{F1171FD1-3C93-492C-9919-AB7277D5F5A1}" srcOrd="2" destOrd="0" presId="urn:microsoft.com/office/officeart/2011/layout/Picture Frame"/>
    <dgm:cxn modelId="{506CA456-9EF0-41F1-83D7-A2AFFF183CA2}" type="presParOf" srcId="{CD60BB81-0A30-4176-8377-B72205CF3D0D}" destId="{6100D4C1-3554-4D1E-BF37-3070668D8896}" srcOrd="3" destOrd="0" presId="urn:microsoft.com/office/officeart/2011/layout/Picture Frame"/>
    <dgm:cxn modelId="{91CF3354-FD8D-47B4-BA2E-D416BD428490}" type="presParOf" srcId="{CD60BB81-0A30-4176-8377-B72205CF3D0D}" destId="{EFE18C53-DF0D-44B7-8E51-34556CE40998}" srcOrd="4" destOrd="0" presId="urn:microsoft.com/office/officeart/2011/layout/Picture Frame"/>
    <dgm:cxn modelId="{E60F31B9-8993-476E-8FA3-EAD959096625}" type="presParOf" srcId="{EFE18C53-DF0D-44B7-8E51-34556CE40998}" destId="{ABFBFDD3-E378-4D84-9111-9A7A665407B9}" srcOrd="0" destOrd="0" presId="urn:microsoft.com/office/officeart/2011/layout/Picture Frame"/>
    <dgm:cxn modelId="{5742A668-B662-4737-A623-4BEE866B02C4}" type="presParOf" srcId="{EFE18C53-DF0D-44B7-8E51-34556CE40998}" destId="{F5CF383C-9DB1-47AD-A13C-3A4DDA77C993}" srcOrd="1" destOrd="0" presId="urn:microsoft.com/office/officeart/2011/layout/Picture Frame"/>
    <dgm:cxn modelId="{114DBD96-3684-4E75-B2C9-243C704D209B}" type="presParOf" srcId="{EFE18C53-DF0D-44B7-8E51-34556CE40998}" destId="{78245712-989C-49E1-9246-8B40000BAF11}" srcOrd="2" destOrd="0" presId="urn:microsoft.com/office/officeart/2011/layout/Picture Frame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Picture Frame">
  <dgm:title val="Picture Frame"/>
  <dgm:desc val="Use to show pictures and the corresponding Level 1 text, both displayed in an offset frame. Works best with Level 1 text only."/>
  <dgm:catLst>
    <dgm:cat type="picture" pri="6500"/>
    <dgm:cat type="officeonline" pri="10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4927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Text" refType="w" fact="0"/>
              <dgm:constr type="t" for="ch" forName="ParentText" refType="h" fact="0.85"/>
              <dgm:constr type="w" for="ch" forName="ParentText" refType="w" fact="0.926"/>
              <dgm:constr type="h" for="ch" forName="ParentText" refType="h" fact="0.1463"/>
              <dgm:constr type="l" for="ch" forName="Accent1" refType="w" fact="0"/>
              <dgm:constr type="t" for="ch" forName="Accent1" refType="h" fact="0.1104"/>
              <dgm:constr type="w" for="ch" forName="Accent1" refType="w" fact="0.9276"/>
              <dgm:constr type="h" for="ch" forName="Accent1" refType="h" fact="0.8896"/>
              <dgm:constr type="l" for="ch" forName="Image" refType="w" fact="0.0721"/>
              <dgm:constr type="t" for="ch" forName="Image" refType="h" fact="0"/>
              <dgm:constr type="w" for="ch" forName="Image" refType="w" fact="0.9279"/>
              <dgm:constr type="h" for="ch" forName="Image" refType="h" fact="0.855"/>
            </dgm:constrLst>
          </dgm:if>
          <dgm:else name="Name6">
            <dgm:constrLst>
              <dgm:constr type="l" for="ch" forName="ParentText" refType="w" fact="0.0837"/>
              <dgm:constr type="t" for="ch" forName="ParentText" refType="h" fact="0.84"/>
              <dgm:constr type="w" for="ch" forName="ParentText" refType="w" fact="0.9163"/>
              <dgm:constr type="h" for="ch" forName="ParentText" refType="h" fact="0.1463"/>
              <dgm:constr type="l" for="ch" forName="Accent1" refType="w" fact="0.0724"/>
              <dgm:constr type="t" for="ch" forName="Accent1" refType="h" fact="0.1104"/>
              <dgm:constr type="w" for="ch" forName="Accent1" refType="w" fact="0.9276"/>
              <dgm:constr type="h" for="ch" forName="Accent1" refType="h" fact="0.8896"/>
              <dgm:constr type="l" for="ch" forName="Image" refType="w" fact="0"/>
              <dgm:constr type="t" for="ch" forName="Image" refType="h" fact="0"/>
              <dgm:constr type="w" for="ch" forName="Image" refType="w" fact="0.9279"/>
              <dgm:constr type="h" for="ch" forName="Image" refType="h" fact="0.855"/>
            </dgm:constrLst>
          </dgm:else>
        </dgm:choos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l"/>
            <dgm:param type="txAnchorVert" val="b"/>
            <dgm:param type="txAnchorVertCh" val="b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Accent1" styleLbl="parChTrans1D1">
          <dgm:alg type="sp"/>
          <dgm:shape xmlns:r="http://schemas.openxmlformats.org/officeDocument/2006/relationships" type="rect" r:blip="" zOrderOff="10">
            <dgm:adjLst/>
          </dgm:shape>
          <dgm:presOf/>
        </dgm:layoutNode>
        <dgm:layoutNode name="Image" styleLbl="alignImgPlace1">
          <dgm:alg type="sp"/>
          <dgm:shape xmlns:r="http://schemas.openxmlformats.org/officeDocument/2006/relationships" type="rect" r:blip="" zOrderOff="-15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756FD-7E5C-49CF-94C9-35F9C5047139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0BA3B-C088-46D9-AFEF-237354D68F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5F008-5E8F-4093-998E-63156435599F}" type="datetimeFigureOut">
              <a:rPr lang="en-US" smtClean="0"/>
              <a:pPr/>
              <a:t>17/05/2018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D9E27-6DAC-4B6B-A7D0-AD9DD2A07C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6500" name="Slide Number Placeholder 3"/>
          <p:cNvSpPr txBox="1">
            <a:spLocks noGrp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9F2E71E6-B31C-47B7-B5C0-48B974C82628}" type="slidenum">
              <a:rPr lang="fr-CA" altLang="zh-CN" sz="1200">
                <a:latin typeface="Calibri" pitchFamily="34" charset="0"/>
              </a:rPr>
              <a:pPr algn="r"/>
              <a:t>18</a:t>
            </a:fld>
            <a:endParaRPr lang="fr-CA" altLang="zh-CN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7524" name="Slide Number Placeholder 3"/>
          <p:cNvSpPr txBox="1">
            <a:spLocks noGrp="1"/>
          </p:cNvSpPr>
          <p:nvPr/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A9F114B4-3C59-4996-9EB9-CCE961BD95BF}" type="slidenum">
              <a:rPr lang="fr-CA" altLang="zh-CN" sz="1200">
                <a:latin typeface="Calibri" pitchFamily="34" charset="0"/>
              </a:rPr>
              <a:pPr algn="r"/>
              <a:t>19</a:t>
            </a:fld>
            <a:endParaRPr lang="fr-CA" altLang="zh-CN" sz="12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29538-00BB-4B0D-94B1-8F936A4AE159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36BBC-AB72-4B6D-9D7D-F89F349F32A0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32568-3766-4AD6-A246-53B00AF524D9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002C5-38BE-46C4-AAA8-559D45CDCEF5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F947-040D-4FEE-BE29-573F7123A7A6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A196-BCB8-4738-9571-59120A38943F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11912-EFD8-47F0-8B82-F19E0B74B4B2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6E91D-ABB9-4B41-880A-C0C77F6784AA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40AD2-063D-401B-9437-ACC4D2BA2B04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65A6A-63DB-4D43-A9C4-BFC5FCDC31F0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44334-ADD2-4068-AAA1-857B43737514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9D6BE-3021-4713-B0CC-93D0A1A01CE3}" type="datetime1">
              <a:rPr lang="en-US" smtClean="0"/>
              <a:pPr/>
              <a:t>17/05/2018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F6943-9C12-46F2-BCE3-32544422A8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986614" cy="1752600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e/;</a:t>
            </a:r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izns'k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 </a:t>
            </a:r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jkT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; </a:t>
            </a:r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fuokZpu</a:t>
            </a:r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 </a:t>
            </a:r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vk;ksx</a:t>
            </a:r>
            <a:endParaRPr lang="en-US" sz="5400" b="1" dirty="0" smtClean="0">
              <a:solidFill>
                <a:schemeClr val="tx1">
                  <a:lumMod val="95000"/>
                  <a:lumOff val="5000"/>
                </a:schemeClr>
              </a:solidFill>
              <a:latin typeface="DevLys 010" pitchFamily="2" charset="0"/>
            </a:endParaRPr>
          </a:p>
          <a:p>
            <a:r>
              <a:rPr lang="en-US" sz="5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DevLys 010" pitchFamily="2" charset="0"/>
              </a:rPr>
              <a:t>Hkksiky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DevLys 010" pitchFamily="2" charset="0"/>
            </a:endParaRPr>
          </a:p>
        </p:txBody>
      </p:sp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71736" y="1357298"/>
            <a:ext cx="4500594" cy="238226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s://lh5.googleusercontent.com/-lEalccsFY9w/To_8c9jCdtI/AAAAAAAADX8/kX92WzCIJkk/w1176-h397/suswagat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71613"/>
            <a:ext cx="8001056" cy="47863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285860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vk;ksx</a:t>
            </a:r>
            <a:r>
              <a:rPr lang="en-US" sz="4000" b="1" dirty="0" smtClean="0">
                <a:latin typeface="DevLys 010" pitchFamily="2" charset="0"/>
              </a:rPr>
              <a:t> </a:t>
            </a:r>
            <a:endParaRPr lang="en-IN" sz="40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786314" y="1285860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endParaRPr lang="en-US" sz="2800" b="1" dirty="0">
              <a:latin typeface="DevLys 01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034" y="1285860"/>
            <a:ext cx="4104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endParaRPr lang="en-US" sz="2800" b="1" dirty="0">
              <a:latin typeface="DevLys 01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4282" y="1571612"/>
            <a:ext cx="407196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DevLys 010" pitchFamily="2" charset="0"/>
              </a:rPr>
              <a:t>vuqPNsn</a:t>
            </a:r>
            <a:r>
              <a:rPr lang="en-US" sz="2800" b="1" dirty="0" smtClean="0">
                <a:latin typeface="DevLys 010" pitchFamily="2" charset="0"/>
              </a:rPr>
              <a:t> 324</a:t>
            </a:r>
          </a:p>
          <a:p>
            <a:pPr algn="ctr"/>
            <a:r>
              <a:rPr lang="en-US" sz="4400" b="1" dirty="0" err="1" smtClean="0">
                <a:latin typeface="DevLys 010" pitchFamily="2" charset="0"/>
              </a:rPr>
              <a:t>Hkkjr</a:t>
            </a:r>
            <a:r>
              <a:rPr lang="en-US" sz="4400" b="1" dirty="0" smtClean="0">
                <a:latin typeface="DevLys 010" pitchFamily="2" charset="0"/>
              </a:rPr>
              <a:t> </a:t>
            </a:r>
            <a:r>
              <a:rPr lang="en-US" sz="4400" b="1" dirty="0" err="1" smtClean="0">
                <a:latin typeface="DevLys 010" pitchFamily="2" charset="0"/>
              </a:rPr>
              <a:t>fuokZpu</a:t>
            </a:r>
            <a:r>
              <a:rPr lang="en-US" sz="4400" b="1" dirty="0" smtClean="0">
                <a:latin typeface="DevLys 010" pitchFamily="2" charset="0"/>
              </a:rPr>
              <a:t> </a:t>
            </a:r>
            <a:r>
              <a:rPr lang="en-US" sz="4400" b="1" dirty="0" err="1" smtClean="0">
                <a:latin typeface="DevLys 010" pitchFamily="2" charset="0"/>
              </a:rPr>
              <a:t>vk;ksx</a:t>
            </a:r>
            <a:endParaRPr lang="en-US" sz="44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r>
              <a:rPr lang="en-US" sz="2800" b="1" dirty="0" err="1" smtClean="0">
                <a:latin typeface="DevLys 010" pitchFamily="2" charset="0"/>
              </a:rPr>
              <a:t>jk"Vªifr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yksdlHkk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fo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kkulHkk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jkT;lHkk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pquko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14876" y="1571612"/>
            <a:ext cx="42862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atin typeface="DevLys 010" pitchFamily="2" charset="0"/>
              </a:rPr>
              <a:t>vuqPNsn</a:t>
            </a:r>
            <a:r>
              <a:rPr lang="en-US" sz="2800" b="1" dirty="0" smtClean="0">
                <a:latin typeface="DevLys 010" pitchFamily="2" charset="0"/>
              </a:rPr>
              <a:t> 243V ¼1½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 243; ¼d½</a:t>
            </a:r>
          </a:p>
          <a:p>
            <a:pPr algn="ctr"/>
            <a:r>
              <a:rPr lang="en-US" sz="4800" b="1" dirty="0" err="1" smtClean="0">
                <a:latin typeface="DevLys 010" pitchFamily="2" charset="0"/>
              </a:rPr>
              <a:t>jkT</a:t>
            </a:r>
            <a:r>
              <a:rPr lang="en-US" sz="4800" b="1" dirty="0" smtClean="0">
                <a:latin typeface="DevLys 010" pitchFamily="2" charset="0"/>
              </a:rPr>
              <a:t>; </a:t>
            </a:r>
            <a:r>
              <a:rPr lang="en-US" sz="4800" b="1" dirty="0" err="1" smtClean="0">
                <a:latin typeface="DevLys 010" pitchFamily="2" charset="0"/>
              </a:rPr>
              <a:t>fuokZpu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vk;ksx</a:t>
            </a:r>
            <a:endParaRPr lang="en-US" sz="4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endParaRPr lang="en-US" sz="2800" b="1" dirty="0" smtClean="0">
              <a:latin typeface="DevLys 010" pitchFamily="2" charset="0"/>
            </a:endParaRPr>
          </a:p>
          <a:p>
            <a:pPr algn="ctr"/>
            <a:r>
              <a:rPr lang="en-US" sz="2800" b="1" dirty="0" err="1" smtClean="0">
                <a:latin typeface="DevLys 010" pitchFamily="2" charset="0"/>
              </a:rPr>
              <a:t>uxj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ikfydk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vkSj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b="1" dirty="0" smtClean="0"/>
              <a:t> 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pquko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</a:t>
            </a:r>
            <a:r>
              <a:rPr lang="en-US" sz="2800" b="1" dirty="0" smtClean="0">
                <a:latin typeface="DevLys 010" pitchFamily="2" charset="0"/>
              </a:rPr>
              <a:t>,</a:t>
            </a:r>
            <a:endParaRPr lang="en-US" sz="2800" b="1" dirty="0">
              <a:latin typeface="DevLys 010" pitchFamily="2" charset="0"/>
            </a:endParaRPr>
          </a:p>
        </p:txBody>
      </p:sp>
      <p:pic>
        <p:nvPicPr>
          <p:cNvPr id="9" name="Picture 8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2928934"/>
            <a:ext cx="2324100" cy="1971675"/>
          </a:xfrm>
          <a:prstGeom prst="rect">
            <a:avLst/>
          </a:prstGeom>
        </p:spPr>
      </p:pic>
      <p:pic>
        <p:nvPicPr>
          <p:cNvPr id="10" name="Picture 9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43570" y="3010723"/>
            <a:ext cx="2571768" cy="1775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428604"/>
            <a:ext cx="8572560" cy="6286544"/>
          </a:xfrm>
        </p:spPr>
        <p:txBody>
          <a:bodyPr rtlCol="0">
            <a:normAutofit fontScale="77500" lnSpcReduction="20000"/>
          </a:bodyPr>
          <a:lstStyle/>
          <a:p>
            <a:pPr algn="ctr">
              <a:buNone/>
              <a:defRPr/>
            </a:pPr>
            <a:r>
              <a:rPr lang="en-US" sz="3100" b="1" dirty="0" err="1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Kishansing</a:t>
            </a:r>
            <a:r>
              <a:rPr lang="en-US" sz="31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en-US" sz="3100" b="1" dirty="0" err="1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Tomar</a:t>
            </a:r>
            <a:r>
              <a:rPr lang="en-US" sz="31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 V/s Municipal Corporation </a:t>
            </a:r>
            <a:r>
              <a:rPr lang="en-US" sz="3100" b="1" dirty="0" err="1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Ahmedabad</a:t>
            </a:r>
            <a:r>
              <a:rPr lang="en-US" sz="31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  <a:defRPr/>
            </a:pPr>
            <a:r>
              <a:rPr lang="en-US" sz="31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(AIR 2007 S.C. 269)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Bookman Old Style" pitchFamily="18" charset="0"/>
                <a:cs typeface="Times New Roman" pitchFamily="18" charset="0"/>
              </a:rPr>
              <a:t> 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b="1" dirty="0" smtClean="0">
                <a:latin typeface="Bookman Old Style" pitchFamily="18" charset="0"/>
                <a:cs typeface="Times New Roman" pitchFamily="18" charset="0"/>
              </a:rPr>
              <a:t>In the domain of elections to the </a:t>
            </a:r>
            <a:r>
              <a:rPr lang="en-US" sz="2600" b="1" dirty="0" err="1" smtClean="0">
                <a:latin typeface="Bookman Old Style" pitchFamily="18" charset="0"/>
                <a:cs typeface="Times New Roman" pitchFamily="18" charset="0"/>
              </a:rPr>
              <a:t>Panchayats</a:t>
            </a:r>
            <a:r>
              <a:rPr lang="en-US" sz="2600" b="1" dirty="0" smtClean="0">
                <a:latin typeface="Bookman Old Style" pitchFamily="18" charset="0"/>
                <a:cs typeface="Times New Roman" pitchFamily="18" charset="0"/>
              </a:rPr>
              <a:t> and the Municipal bodies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b="1" dirty="0" smtClean="0">
                <a:latin typeface="Bookman Old Style" pitchFamily="18" charset="0"/>
                <a:cs typeface="Times New Roman" pitchFamily="18" charset="0"/>
              </a:rPr>
              <a:t>under Part IX and Part IX-A of the Constitution,  for the conduct of elections to these bodies,</a:t>
            </a:r>
            <a:r>
              <a:rPr lang="en-US" sz="2800" b="1" dirty="0" smtClean="0">
                <a:latin typeface="Bookman Old Style" pitchFamily="18" charset="0"/>
                <a:cs typeface="Times New Roman" pitchFamily="18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the State Election Commissions enjoy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8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THE SAME STATUS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Bookman Old Style" pitchFamily="18" charset="0"/>
                <a:cs typeface="Times New Roman" pitchFamily="18" charset="0"/>
              </a:rPr>
              <a:t>	as the Election Commission of India and that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3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Times New Roman" pitchFamily="18" charset="0"/>
              </a:rPr>
              <a:t>the powers of the State Election Commissions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Bookman Old Style" pitchFamily="18" charset="0"/>
                <a:cs typeface="Times New Roman" pitchFamily="18" charset="0"/>
              </a:rPr>
              <a:t>in respect of conduct of elections are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NO LESS THAN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b="1" dirty="0" smtClean="0">
                <a:latin typeface="Bookman Old Style" pitchFamily="18" charset="0"/>
                <a:cs typeface="Times New Roman" pitchFamily="18" charset="0"/>
              </a:rPr>
              <a:t>	those of the Election Commission of India in their respective allotted domains.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500" dirty="0" smtClean="0">
              <a:latin typeface="Bookman Old Style" pitchFamily="18" charset="0"/>
              <a:cs typeface="Times New Roman" pitchFamily="18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>
                <a:latin typeface="Bookman Old Style" pitchFamily="18" charset="0"/>
                <a:cs typeface="Times New Roman" pitchFamily="18" charset="0"/>
              </a:rPr>
              <a:t>	</a:t>
            </a:r>
            <a:r>
              <a:rPr lang="en-US" sz="2100" dirty="0" err="1" smtClean="0">
                <a:latin typeface="Bookman Old Style" pitchFamily="18" charset="0"/>
                <a:cs typeface="Times New Roman" pitchFamily="18" charset="0"/>
              </a:rPr>
              <a:t>Hon’ble</a:t>
            </a:r>
            <a:r>
              <a:rPr lang="en-US" sz="2100" dirty="0" smtClean="0">
                <a:latin typeface="Bookman Old Style" pitchFamily="18" charset="0"/>
                <a:cs typeface="Times New Roman" pitchFamily="18" charset="0"/>
              </a:rPr>
              <a:t> Supreme Court of India in the case of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762205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 algn="just">
              <a:buFont typeface="Arial" pitchFamily="34" charset="0"/>
              <a:buChar char="•"/>
            </a:pPr>
            <a:r>
              <a:rPr lang="en-US" sz="3600" b="1" dirty="0" err="1" smtClean="0">
                <a:latin typeface="DevLys 010" pitchFamily="2" charset="0"/>
              </a:rPr>
              <a:t>lafo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vuqPNsn</a:t>
            </a:r>
            <a:r>
              <a:rPr lang="en-US" sz="3600" b="1" dirty="0" smtClean="0">
                <a:latin typeface="DevLys 010" pitchFamily="2" charset="0"/>
              </a:rPr>
              <a:t> 243V ¼1½ &amp; </a:t>
            </a:r>
            <a:r>
              <a:rPr lang="en-US" sz="3600" dirty="0" err="1" smtClean="0">
                <a:latin typeface="DevLys 010" pitchFamily="2" charset="0"/>
              </a:rPr>
              <a:t>iapk;rksa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lapkyu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v/</a:t>
            </a:r>
            <a:r>
              <a:rPr lang="en-US" sz="3600" dirty="0" err="1" smtClean="0">
                <a:latin typeface="DevLys 010" pitchFamily="2" charset="0"/>
              </a:rPr>
              <a:t>kh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funs'ku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fu;a</a:t>
            </a:r>
            <a:r>
              <a:rPr lang="en-US" sz="3600" dirty="0" smtClean="0">
                <a:latin typeface="DevLys 010" pitchFamily="2" charset="0"/>
              </a:rPr>
              <a:t>=.k ,d </a:t>
            </a:r>
            <a:r>
              <a:rPr lang="en-US" sz="3600" dirty="0" err="1" smtClean="0">
                <a:latin typeface="DevLys 010" pitchFamily="2" charset="0"/>
              </a:rPr>
              <a:t>jkT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fufgr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lvl="1" indent="-457200" algn="just"/>
            <a:endParaRPr lang="en-US" sz="3600" b="1" dirty="0" smtClean="0">
              <a:latin typeface="DevLys 010" pitchFamily="2" charset="0"/>
            </a:endParaRPr>
          </a:p>
          <a:p>
            <a:pPr lvl="1" indent="-457200" algn="just">
              <a:buFont typeface="Arial" pitchFamily="34" charset="0"/>
              <a:buChar char="•"/>
            </a:pPr>
            <a:r>
              <a:rPr lang="en-US" sz="3600" b="1" dirty="0" err="1" smtClean="0">
                <a:latin typeface="DevLys 010" pitchFamily="2" charset="0"/>
              </a:rPr>
              <a:t>lafo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vuqPNsn</a:t>
            </a:r>
            <a:r>
              <a:rPr lang="en-US" sz="3600" b="1" dirty="0" smtClean="0">
                <a:latin typeface="DevLys 010" pitchFamily="2" charset="0"/>
              </a:rPr>
              <a:t> 243&amp;;¼d½ &amp; </a:t>
            </a:r>
            <a:r>
              <a:rPr lang="en-US" sz="3600" dirty="0" err="1" smtClean="0">
                <a:latin typeface="DevLys 010" pitchFamily="2" charset="0"/>
              </a:rPr>
              <a:t>uxjh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fudk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lapkyu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v/</a:t>
            </a:r>
            <a:r>
              <a:rPr lang="en-US" sz="3600" dirty="0" err="1" smtClean="0">
                <a:latin typeface="DevLys 010" pitchFamily="2" charset="0"/>
              </a:rPr>
              <a:t>kh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k.k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funs'ku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fu;a</a:t>
            </a:r>
            <a:r>
              <a:rPr lang="en-US" sz="3600" dirty="0" smtClean="0">
                <a:latin typeface="DevLys 010" pitchFamily="2" charset="0"/>
              </a:rPr>
              <a:t>=.k </a:t>
            </a:r>
            <a:r>
              <a:rPr lang="en-US" sz="3600" dirty="0" err="1" smtClean="0">
                <a:latin typeface="DevLys 010" pitchFamily="2" charset="0"/>
              </a:rPr>
              <a:t>lafo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vuqPNsn</a:t>
            </a:r>
            <a:r>
              <a:rPr lang="en-US" sz="3600" dirty="0" smtClean="0">
                <a:latin typeface="DevLys 010" pitchFamily="2" charset="0"/>
              </a:rPr>
              <a:t> 243V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varxZr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xfBr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fufgr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6723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hi-IN" dirty="0" smtClean="0"/>
              <a:t>संवैधानिक प्रावधान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50005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Content Placeholder 4" descr="log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0169" y="1857364"/>
            <a:ext cx="4493533" cy="250033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85786" y="4572008"/>
            <a:ext cx="773160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4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gj</a:t>
            </a:r>
            <a:r>
              <a:rPr kumimoji="0" lang="en-US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 </a:t>
            </a:r>
            <a:r>
              <a:rPr kumimoji="0" lang="en-US" sz="4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oksV</a:t>
            </a:r>
            <a:r>
              <a:rPr kumimoji="0" lang="en-US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 </a:t>
            </a:r>
            <a:r>
              <a:rPr kumimoji="0" lang="en-US" sz="4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dherh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   </a:t>
            </a:r>
            <a:r>
              <a:rPr kumimoji="0" lang="en-US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●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   </a:t>
            </a:r>
            <a:r>
              <a:rPr kumimoji="0" lang="en-US" sz="4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gj</a:t>
            </a:r>
            <a:r>
              <a:rPr kumimoji="0" lang="en-US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 </a:t>
            </a:r>
            <a:r>
              <a:rPr kumimoji="0" lang="en-US" sz="4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fudk</a:t>
            </a:r>
            <a:r>
              <a:rPr kumimoji="0" lang="en-US" sz="4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; </a:t>
            </a:r>
            <a:r>
              <a:rPr kumimoji="0" lang="en-US" sz="48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MS Mincho" pitchFamily="49" charset="-128"/>
                <a:cs typeface="Mangal" pitchFamily="18" charset="0"/>
              </a:rPr>
              <a:t>egRoiw.kZ</a:t>
            </a:r>
            <a:endParaRPr kumimoji="0" lang="en-US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DevLys 010" pitchFamily="2" charset="0"/>
              <a:ea typeface="MS Mincho" pitchFamily="49" charset="-128"/>
              <a:cs typeface="Mangal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lang="en-US" sz="4400" b="1" dirty="0" err="1" smtClean="0">
                <a:latin typeface="DevLys 010" pitchFamily="2" charset="0"/>
                <a:ea typeface="MS Mincho" pitchFamily="49" charset="-128"/>
                <a:cs typeface="Mangal" pitchFamily="18" charset="0"/>
              </a:rPr>
              <a:t>LFkkiuk</a:t>
            </a:r>
            <a:r>
              <a:rPr lang="en-US" sz="4400" b="1" dirty="0" smtClean="0">
                <a:latin typeface="DevLys 010" pitchFamily="2" charset="0"/>
                <a:ea typeface="MS Mincho" pitchFamily="49" charset="-128"/>
                <a:cs typeface="Mangal" pitchFamily="18" charset="0"/>
              </a:rPr>
              <a:t> &amp; 15 </a:t>
            </a:r>
            <a:r>
              <a:rPr lang="en-US" sz="4400" b="1" dirty="0" err="1" smtClean="0">
                <a:latin typeface="DevLys 010" pitchFamily="2" charset="0"/>
                <a:ea typeface="MS Mincho" pitchFamily="49" charset="-128"/>
                <a:cs typeface="Mangal" pitchFamily="18" charset="0"/>
              </a:rPr>
              <a:t>Qjojh</a:t>
            </a:r>
            <a:r>
              <a:rPr lang="en-US" sz="4400" b="1" dirty="0" smtClean="0">
                <a:latin typeface="DevLys 010" pitchFamily="2" charset="0"/>
                <a:ea typeface="MS Mincho" pitchFamily="49" charset="-128"/>
                <a:cs typeface="Mangal" pitchFamily="18" charset="0"/>
              </a:rPr>
              <a:t> 1994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vk;qä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100" y="1643050"/>
          <a:ext cx="7429551" cy="3929088"/>
        </p:xfrm>
        <a:graphic>
          <a:graphicData uri="http://schemas.openxmlformats.org/drawingml/2006/table">
            <a:tbl>
              <a:tblPr/>
              <a:tblGrid>
                <a:gridCol w="1071570"/>
                <a:gridCol w="3071834"/>
                <a:gridCol w="3286147"/>
              </a:tblGrid>
              <a:tr h="6548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 smtClean="0">
                          <a:latin typeface="DevLys 010" pitchFamily="2" charset="0"/>
                          <a:ea typeface="Calibri"/>
                          <a:cs typeface="Mangal"/>
                        </a:rPr>
                        <a:t>Øekad</a:t>
                      </a:r>
                      <a:endParaRPr lang="en-US" sz="2800" b="1" dirty="0"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uke</a:t>
                      </a:r>
                      <a:endParaRPr lang="en-US" sz="2800" b="1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vof</a:t>
                      </a:r>
                      <a:r>
                        <a:rPr lang="en-US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/k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1-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Jh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 ,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u-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ch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-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yksguh</a:t>
                      </a:r>
                      <a:endParaRPr lang="en-US" sz="2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15-02-1994 &amp; 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16-02-2000</a:t>
                      </a:r>
                      <a:endParaRPr lang="en-US" sz="2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2-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Jh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th-,l-'kqDyk</a:t>
                      </a:r>
                      <a:endParaRPr lang="en-US" sz="2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16-02-2000</a:t>
                      </a: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 &amp; 14-08-2006</a:t>
                      </a:r>
                      <a:endParaRPr lang="en-US" sz="2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3-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Jh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 ,-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Ogh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-flag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14-08-2006 &amp; 10-12-2010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4-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MkW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-</a:t>
                      </a: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 ,-</a:t>
                      </a:r>
                      <a:r>
                        <a:rPr lang="en-US" sz="2800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jk;tknk</a:t>
                      </a:r>
                      <a:endParaRPr lang="en-US" sz="2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10-12-2010</a:t>
                      </a:r>
                      <a:r>
                        <a:rPr lang="en-US" sz="2800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 &amp; 30-09-2013</a:t>
                      </a:r>
                      <a:endParaRPr lang="en-US" sz="2800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848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 smtClean="0">
                          <a:solidFill>
                            <a:srgbClr val="FF0000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5-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 err="1" smtClean="0">
                          <a:solidFill>
                            <a:srgbClr val="FF0000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Jh</a:t>
                      </a:r>
                      <a:r>
                        <a:rPr lang="en-US" sz="3600" kern="1200" dirty="0" smtClean="0">
                          <a:solidFill>
                            <a:srgbClr val="FF0000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3600" kern="1200" dirty="0" err="1" smtClean="0">
                          <a:solidFill>
                            <a:srgbClr val="FF0000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vkj-ij'kqjke</a:t>
                      </a:r>
                      <a:endParaRPr lang="en-US" sz="3600" kern="1200" dirty="0" smtClean="0">
                        <a:solidFill>
                          <a:srgbClr val="FF0000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 smtClean="0">
                          <a:solidFill>
                            <a:srgbClr val="FF0000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01-10-2013 </a:t>
                      </a:r>
                      <a:r>
                        <a:rPr lang="en-US" sz="3600" kern="1200" dirty="0" err="1" smtClean="0">
                          <a:solidFill>
                            <a:srgbClr val="FF0000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ls</a:t>
                      </a:r>
                      <a:r>
                        <a:rPr lang="en-US" sz="3600" kern="1200" dirty="0" smtClean="0">
                          <a:solidFill>
                            <a:srgbClr val="FF0000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 </a:t>
                      </a:r>
                      <a:r>
                        <a:rPr lang="en-US" sz="3600" kern="1200" dirty="0" err="1" smtClean="0">
                          <a:solidFill>
                            <a:srgbClr val="FF0000"/>
                          </a:solidFill>
                          <a:latin typeface="DevLys 010" pitchFamily="2" charset="0"/>
                          <a:ea typeface="Calibri"/>
                          <a:cs typeface="Mangal"/>
                        </a:rPr>
                        <a:t>fujarj</a:t>
                      </a:r>
                      <a:endParaRPr lang="en-US" sz="3600" kern="1200" dirty="0" smtClean="0">
                        <a:solidFill>
                          <a:srgbClr val="FF0000"/>
                        </a:solidFill>
                        <a:latin typeface="DevLys 010" pitchFamily="2" charset="0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4366" y="428610"/>
            <a:ext cx="8229600" cy="85725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kfu;e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fu;e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00606" y="857232"/>
            <a:ext cx="4400550" cy="5214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0034" y="1571648"/>
            <a:ext cx="8215370" cy="292892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b="1" u="sng" dirty="0" err="1" smtClean="0">
                <a:latin typeface="DevLys 010" pitchFamily="2" charset="0"/>
              </a:rPr>
              <a:t>uxjh</a:t>
            </a:r>
            <a:r>
              <a:rPr lang="en-US" b="1" u="sng" dirty="0" smtClean="0">
                <a:latin typeface="DevLys 010" pitchFamily="2" charset="0"/>
              </a:rPr>
              <a:t>; </a:t>
            </a:r>
            <a:r>
              <a:rPr lang="en-US" b="1" u="sng" dirty="0" err="1" smtClean="0">
                <a:latin typeface="DevLys 010" pitchFamily="2" charset="0"/>
              </a:rPr>
              <a:t>fudk</a:t>
            </a:r>
            <a:r>
              <a:rPr lang="en-US" b="1" u="sng" dirty="0" smtClean="0">
                <a:latin typeface="DevLys 010" pitchFamily="2" charset="0"/>
              </a:rPr>
              <a:t>;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1-</a:t>
            </a:r>
            <a:r>
              <a:rPr lang="en-US" b="1" dirty="0" smtClean="0">
                <a:latin typeface="DevLys 010" pitchFamily="2" charset="0"/>
              </a:rPr>
              <a:t>	</a:t>
            </a:r>
            <a:r>
              <a:rPr lang="en-US" dirty="0" smtClean="0">
                <a:latin typeface="DevLys 010" pitchFamily="2" charset="0"/>
              </a:rPr>
              <a:t>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uxjikfydfuxe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1956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1961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</a:t>
            </a:r>
            <a:r>
              <a:rPr lang="en-US" dirty="0" smtClean="0">
                <a:latin typeface="DevLys 010" pitchFamily="2" charset="0"/>
              </a:rPr>
              <a:t>] 1994</a:t>
            </a: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4-	e/;</a:t>
            </a:r>
            <a:r>
              <a:rPr lang="en-US" dirty="0" err="1" smtClean="0">
                <a:latin typeface="DevLys 010" pitchFamily="2" charset="0"/>
              </a:rPr>
              <a:t>izns'k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vijk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kfu;e</a:t>
            </a:r>
            <a:r>
              <a:rPr lang="en-US" dirty="0" smtClean="0">
                <a:latin typeface="DevLys 010" pitchFamily="2" charset="0"/>
              </a:rPr>
              <a:t>] 1964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28596" y="4357694"/>
            <a:ext cx="8429684" cy="2428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endParaRPr kumimoji="0" lang="en-US" sz="32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1-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	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e/;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izns'k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jkt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,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oa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xzkeLojkt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/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kfu;e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1993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2-	e/;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izns'k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iapk;r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fuokZpu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fu;e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] 1995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0150213_1206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428736"/>
            <a:ext cx="3357586" cy="32147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71472" y="357166"/>
            <a:ext cx="8229600" cy="857250"/>
          </a:xfrm>
        </p:spPr>
        <p:txBody>
          <a:bodyPr>
            <a:no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eSU;qvy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85852" y="4071942"/>
            <a:ext cx="2043096" cy="8572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3800" dirty="0" smtClean="0">
                <a:solidFill>
                  <a:srgbClr val="FF0000"/>
                </a:solidFill>
                <a:latin typeface="DevLys 010" pitchFamily="2" charset="0"/>
              </a:rPr>
              <a:t>40</a:t>
            </a:r>
            <a:endParaRPr lang="en-US" sz="13800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00606" y="857232"/>
            <a:ext cx="4400550" cy="52149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1934" y="1428736"/>
            <a:ext cx="4714908" cy="4974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DevLys 010" pitchFamily="2" charset="0"/>
              </a:rPr>
              <a:t>1- </a:t>
            </a:r>
            <a:r>
              <a:rPr lang="en-US" sz="2800" dirty="0" err="1" smtClean="0">
                <a:latin typeface="DevLys 010" pitchFamily="2" charset="0"/>
              </a:rPr>
              <a:t>fjVfuZax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vkWfQlj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2- </a:t>
            </a:r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3-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4- x.kuk </a:t>
            </a:r>
            <a:r>
              <a:rPr lang="en-US" sz="2800" dirty="0" err="1" smtClean="0">
                <a:latin typeface="DevLys 010" pitchFamily="2" charset="0"/>
              </a:rPr>
              <a:t>i;Zos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5- </a:t>
            </a:r>
            <a:r>
              <a:rPr lang="en-US" sz="2800" dirty="0" err="1" smtClean="0">
                <a:latin typeface="DevLys 010" pitchFamily="2" charset="0"/>
              </a:rPr>
              <a:t>vH;FkhZ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6-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OLIN/IEMS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7- </a:t>
            </a:r>
            <a:r>
              <a:rPr lang="en-US" sz="2800" dirty="0" err="1" smtClean="0">
                <a:latin typeface="DevLys 010" pitchFamily="2" charset="0"/>
              </a:rPr>
              <a:t>dkuwu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O;oLFkk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8- </a:t>
            </a:r>
            <a:r>
              <a:rPr lang="en-US" sz="2800" dirty="0" err="1" smtClean="0">
                <a:latin typeface="DevLys 010" pitchFamily="2" charset="0"/>
              </a:rPr>
              <a:t>vkn'kZ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vkpj.k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lafgrk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9- </a:t>
            </a:r>
            <a:r>
              <a:rPr lang="en-US" sz="2800" dirty="0" err="1" smtClean="0">
                <a:latin typeface="DevLys 010" pitchFamily="2" charset="0"/>
              </a:rPr>
              <a:t>funsZ'kksa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ladyu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10- </a:t>
            </a:r>
            <a:r>
              <a:rPr lang="en-US" sz="2800" dirty="0" err="1" smtClean="0">
                <a:latin typeface="DevLys 010" pitchFamily="2" charset="0"/>
              </a:rPr>
              <a:t>jftLVªhdj.k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r>
              <a:rPr lang="en-US" sz="2800" dirty="0" smtClean="0">
                <a:latin typeface="DevLys 010" pitchFamily="2" charset="0"/>
              </a:rPr>
              <a:t>11- </a:t>
            </a:r>
            <a:r>
              <a:rPr lang="en-US" sz="2800" dirty="0" err="1" smtClean="0">
                <a:latin typeface="DevLys 010" pitchFamily="2" charset="0"/>
              </a:rPr>
              <a:t>izkf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kd`r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deZpkjh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ekxZnf'kZdk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gekjk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817564" y="1214422"/>
            <a:ext cx="4040188" cy="3951288"/>
          </a:xfrm>
        </p:spPr>
        <p:txBody>
          <a:bodyPr/>
          <a:lstStyle/>
          <a:p>
            <a:pPr algn="ctr">
              <a:buNone/>
            </a:pPr>
            <a:r>
              <a:rPr lang="en-US" b="1" u="sng" dirty="0" err="1" smtClean="0">
                <a:latin typeface="DevLys 010" pitchFamily="2" charset="0"/>
              </a:rPr>
              <a:t>uxjikfydk</a:t>
            </a:r>
            <a:endParaRPr lang="en-US" b="1" u="sng" dirty="0" smtClean="0">
              <a:latin typeface="DevLys 010" pitchFamily="2" charset="0"/>
            </a:endParaRPr>
          </a:p>
          <a:p>
            <a:r>
              <a:rPr lang="en-US" sz="2800" dirty="0" smtClean="0"/>
              <a:t>16</a:t>
            </a:r>
            <a:r>
              <a:rPr lang="en-US" dirty="0" smtClean="0"/>
              <a:t> </a:t>
            </a:r>
            <a:r>
              <a:rPr lang="en-US" sz="3300" dirty="0" err="1" smtClean="0">
                <a:latin typeface="DevLys 010" pitchFamily="2" charset="0"/>
              </a:rPr>
              <a:t>egkikSj</a:t>
            </a:r>
            <a:endParaRPr lang="en-US" sz="3300" dirty="0" smtClean="0">
              <a:latin typeface="DevLys 010" pitchFamily="2" charset="0"/>
            </a:endParaRPr>
          </a:p>
          <a:p>
            <a:r>
              <a:rPr lang="en-US" sz="2800" dirty="0" smtClean="0"/>
              <a:t>361</a:t>
            </a:r>
            <a:r>
              <a:rPr lang="en-US" sz="3300" dirty="0" smtClean="0"/>
              <a:t> </a:t>
            </a:r>
            <a:r>
              <a:rPr lang="en-US" sz="3300" dirty="0" smtClean="0">
                <a:latin typeface="DevLys 010" pitchFamily="2" charset="0"/>
              </a:rPr>
              <a:t>v/;{k</a:t>
            </a:r>
          </a:p>
          <a:p>
            <a:r>
              <a:rPr lang="en-US" sz="2800" dirty="0" smtClean="0"/>
              <a:t>6978</a:t>
            </a:r>
            <a:r>
              <a:rPr lang="en-US" dirty="0" smtClean="0"/>
              <a:t> </a:t>
            </a:r>
            <a:r>
              <a:rPr lang="en-US" sz="3300" dirty="0" err="1" smtClean="0">
                <a:latin typeface="DevLys 010" pitchFamily="2" charset="0"/>
              </a:rPr>
              <a:t>okMZ</a:t>
            </a:r>
            <a:r>
              <a:rPr lang="en-US" sz="3300" dirty="0" smtClean="0">
                <a:latin typeface="DevLys 010" pitchFamily="2" charset="0"/>
              </a:rPr>
              <a:t> </a:t>
            </a:r>
            <a:r>
              <a:rPr lang="en-US" sz="3300" dirty="0" err="1" smtClean="0">
                <a:latin typeface="DevLys 010" pitchFamily="2" charset="0"/>
              </a:rPr>
              <a:t>ik"kZn</a:t>
            </a:r>
            <a:endParaRPr lang="en-US" sz="3300" dirty="0">
              <a:latin typeface="DevLys 010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4357686" y="1285860"/>
            <a:ext cx="4500594" cy="395128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n-US" sz="3500" b="1" u="sng" dirty="0" err="1" smtClean="0">
                <a:latin typeface="DevLys 010" pitchFamily="2" charset="0"/>
              </a:rPr>
              <a:t>iapk;r</a:t>
            </a:r>
            <a:endParaRPr lang="en-US" sz="3500" b="1" u="sng" dirty="0" smtClean="0">
              <a:latin typeface="DevLys 010" pitchFamily="2" charset="0"/>
            </a:endParaRPr>
          </a:p>
          <a:p>
            <a:r>
              <a:rPr lang="en-US" sz="3000" dirty="0" smtClean="0"/>
              <a:t>843</a:t>
            </a:r>
            <a:r>
              <a:rPr lang="en-US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lnL</a:t>
            </a:r>
            <a:r>
              <a:rPr lang="en-US" sz="3600" dirty="0" smtClean="0">
                <a:latin typeface="DevLys 010" pitchFamily="2" charset="0"/>
              </a:rPr>
              <a:t>;</a:t>
            </a:r>
          </a:p>
          <a:p>
            <a:r>
              <a:rPr lang="en-US" sz="3000" dirty="0" smtClean="0"/>
              <a:t>6816</a:t>
            </a:r>
            <a:r>
              <a:rPr lang="en-US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tuin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lnL</a:t>
            </a:r>
            <a:r>
              <a:rPr lang="en-US" sz="3600" dirty="0" smtClean="0">
                <a:latin typeface="DevLys 010" pitchFamily="2" charset="0"/>
              </a:rPr>
              <a:t>;</a:t>
            </a:r>
          </a:p>
          <a:p>
            <a:r>
              <a:rPr lang="en-US" sz="3000" dirty="0" smtClean="0"/>
              <a:t>22795</a:t>
            </a:r>
            <a:r>
              <a:rPr lang="en-US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ljiap</a:t>
            </a:r>
            <a:endParaRPr lang="en-US" sz="3600" dirty="0" smtClean="0">
              <a:latin typeface="DevLys 010" pitchFamily="2" charset="0"/>
            </a:endParaRPr>
          </a:p>
          <a:p>
            <a:r>
              <a:rPr lang="en-US" sz="3000" dirty="0" smtClean="0"/>
              <a:t>363337</a:t>
            </a:r>
            <a:r>
              <a:rPr lang="en-US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iap</a:t>
            </a:r>
            <a:endParaRPr lang="en-US" sz="3600" dirty="0" smtClean="0">
              <a:latin typeface="DevLys 010" pitchFamily="2" charset="0"/>
            </a:endParaRPr>
          </a:p>
          <a:p>
            <a:r>
              <a:rPr lang="en-US" sz="3600" b="1" dirty="0" smtClean="0">
                <a:latin typeface="DevLys 010" pitchFamily="2" charset="0"/>
              </a:rPr>
              <a:t>;</a:t>
            </a:r>
            <a:r>
              <a:rPr lang="en-US" sz="3600" b="1" dirty="0" err="1" smtClean="0">
                <a:latin typeface="DevLys 010" pitchFamily="2" charset="0"/>
              </a:rPr>
              <a:t>ksx</a:t>
            </a:r>
            <a:r>
              <a:rPr lang="en-US" sz="3600" dirty="0" smtClean="0"/>
              <a:t> </a:t>
            </a:r>
            <a:r>
              <a:rPr lang="en-US" sz="3000" dirty="0" smtClean="0"/>
              <a:t>393791</a:t>
            </a:r>
            <a:endParaRPr lang="en-US" sz="3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428596" y="5072074"/>
            <a:ext cx="8229600" cy="1500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e/;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izns'k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esa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yksdlHkk</a:t>
            </a:r>
            <a:r>
              <a:rPr kumimoji="0" lang="en-US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ds</a:t>
            </a:r>
            <a:r>
              <a:rPr kumimoji="0" lang="en-US" sz="4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29 </a:t>
            </a:r>
            <a:r>
              <a:rPr kumimoji="0" lang="en-US" sz="44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vkSj</a:t>
            </a:r>
            <a:r>
              <a:rPr kumimoji="0" lang="en-US" sz="4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fo</a:t>
            </a:r>
            <a:r>
              <a:rPr kumimoji="0" lang="en-US" sz="4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/</a:t>
            </a:r>
            <a:r>
              <a:rPr kumimoji="0" lang="en-US" sz="44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kku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lHkk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ds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230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fuokZpu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{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ks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=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ksa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dh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rqyuk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esa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jkT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;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fuokZpu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vk;ksx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uxjh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;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fudk;ksa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ds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fy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, 7355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vkSj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iapk;rksa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ds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fy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, 393791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fuokZpu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{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ks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=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ksa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esa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fuokZpu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djkrk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DevLys 010" pitchFamily="2" charset="0"/>
                <a:ea typeface="+mj-ea"/>
                <a:cs typeface="+mj-cs"/>
              </a:rPr>
              <a:t>gS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-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142984"/>
          <a:ext cx="8620156" cy="5353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714"/>
                <a:gridCol w="1101802"/>
                <a:gridCol w="6959640"/>
              </a:tblGrid>
              <a:tr h="619125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6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6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o"kZ</a:t>
                      </a:r>
                      <a:endParaRPr lang="en-US" sz="26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fo"k</a:t>
                      </a:r>
                      <a:r>
                        <a:rPr lang="en-US" sz="26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</a:t>
                      </a:r>
                      <a:endParaRPr lang="en-US" sz="26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1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lafo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73osa ,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74osa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la'kks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ckn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iapk;r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uxjikfydk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djkus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izFke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jkT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2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2000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egkikSj@v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/;{k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okil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cqykus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izko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vc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rd 39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ckj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bl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vf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kdkj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2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¼20@19½-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3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bZ-Ogh-,e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laca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kh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fu;eksa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izko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4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eYVh&amp;iksLV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bZ-Ogh-,e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dh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fMtkbZu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vafre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: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5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2012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vk;ksx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^</a:t>
                      </a:r>
                      <a:r>
                        <a:rPr lang="en-US" sz="3200" b="1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yksxks</a:t>
                      </a: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*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vukoj.k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643042" y="285728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DevLys 010" pitchFamily="2" charset="0"/>
              </a:rPr>
              <a:t>    </a:t>
            </a:r>
            <a:r>
              <a:rPr lang="en-US" sz="4000" b="1" dirty="0" err="1" smtClean="0">
                <a:latin typeface="DevLys 010" pitchFamily="2" charset="0"/>
              </a:rPr>
              <a:t>ifjorZuksa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J`a</a:t>
            </a:r>
            <a:r>
              <a:rPr lang="en-US" sz="4000" b="1" dirty="0" smtClean="0">
                <a:latin typeface="DevLys 010" pitchFamily="2" charset="0"/>
              </a:rPr>
              <a:t>[</a:t>
            </a:r>
            <a:r>
              <a:rPr lang="en-US" sz="4000" b="1" dirty="0" err="1" smtClean="0">
                <a:latin typeface="DevLys 010" pitchFamily="2" charset="0"/>
              </a:rPr>
              <a:t>kyk</a:t>
            </a:r>
            <a:endParaRPr lang="en-US" sz="4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348" y="1142984"/>
          <a:ext cx="8001057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587"/>
                <a:gridCol w="838735"/>
                <a:gridCol w="6643735"/>
              </a:tblGrid>
              <a:tr h="350313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o"kZ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fo"k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3303">
                <a:tc rowSpan="5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6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2014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u="none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eYVh&amp;iksLV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bZ-Ogh-,e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o`gn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~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4200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QksVks;qDr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lwph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QksVks;qDr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iphZ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438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vijk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kkas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fu;a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=.k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gsrq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e/;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izns'k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LFkkuh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;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izkf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kdj.k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¼fuokZpu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vijk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vf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/kfu;e½] 1964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O;kid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la'kks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0438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lwpuk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izkS|ksfxdh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o`gn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~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4979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tkx:drk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 ^^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lsUl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**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uked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vfHk;ku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lQyrkiwoZd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vk;ksftr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1643042" y="435098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DevLys 010" pitchFamily="2" charset="0"/>
              </a:rPr>
              <a:t>    </a:t>
            </a:r>
            <a:r>
              <a:rPr lang="en-US" sz="4000" b="1" dirty="0" err="1" smtClean="0">
                <a:latin typeface="DevLys 010" pitchFamily="2" charset="0"/>
              </a:rPr>
              <a:t>ifjorZuksa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J`a</a:t>
            </a:r>
            <a:r>
              <a:rPr lang="en-US" sz="4000" b="1" dirty="0" smtClean="0">
                <a:latin typeface="DevLys 010" pitchFamily="2" charset="0"/>
              </a:rPr>
              <a:t>[</a:t>
            </a:r>
            <a:r>
              <a:rPr lang="en-US" sz="4000" b="1" dirty="0" err="1" smtClean="0">
                <a:latin typeface="DevLys 010" pitchFamily="2" charset="0"/>
              </a:rPr>
              <a:t>kyk</a:t>
            </a:r>
            <a:endParaRPr lang="en-US" sz="4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42909" y="1116766"/>
          <a:ext cx="7929619" cy="5428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957"/>
                <a:gridCol w="1101336"/>
                <a:gridCol w="6314326"/>
              </a:tblGrid>
              <a:tr h="593257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o"kZ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fo"k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1821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DevLys 010" pitchFamily="2" charset="0"/>
                        </a:rPr>
                        <a:t>7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dsUnzksa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ij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fyQkQksa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LFkku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ij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QkbZy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QksYMj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tSls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xSj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vkbZ-Vh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lY;w’kUl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~-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00591">
                <a:tc rowSpan="4"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DevLys 010" pitchFamily="2" charset="0"/>
                        </a:rPr>
                        <a:t>8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IEMS (Integrated Election Management System)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izfØ;k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lgt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ljy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cukus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fy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vkWuykbZu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Iyhds’ku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3257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lwph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lrr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~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okf"kZd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iqujh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{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k.k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3257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vkWuykbZu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iathdj.k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3257"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eksckbZy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si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th-vkbZ-,l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643042" y="285728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DevLys 010" pitchFamily="2" charset="0"/>
              </a:rPr>
              <a:t>    </a:t>
            </a:r>
            <a:r>
              <a:rPr lang="en-US" sz="4000" b="1" dirty="0" err="1" smtClean="0">
                <a:latin typeface="DevLys 010" pitchFamily="2" charset="0"/>
              </a:rPr>
              <a:t>ifjorZuksa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J`a</a:t>
            </a:r>
            <a:r>
              <a:rPr lang="en-US" sz="4000" b="1" dirty="0" smtClean="0">
                <a:latin typeface="DevLys 010" pitchFamily="2" charset="0"/>
              </a:rPr>
              <a:t>[</a:t>
            </a:r>
            <a:r>
              <a:rPr lang="en-US" sz="4000" b="1" dirty="0" err="1" smtClean="0">
                <a:latin typeface="DevLys 010" pitchFamily="2" charset="0"/>
              </a:rPr>
              <a:t>kyk</a:t>
            </a:r>
            <a:endParaRPr lang="en-US" sz="4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42909" y="928670"/>
          <a:ext cx="7929619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5"/>
                <a:gridCol w="1043788"/>
                <a:gridCol w="6314326"/>
              </a:tblGrid>
              <a:tr h="418908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o"kZ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fo"k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8272"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9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vk;ksx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dh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VSx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ykbZu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&amp;</a:t>
                      </a:r>
                      <a:r>
                        <a:rPr lang="en-US" sz="32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gj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 </a:t>
                      </a:r>
                      <a:r>
                        <a:rPr kumimoji="0" lang="en-US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oksV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 </a:t>
                      </a:r>
                      <a:r>
                        <a:rPr kumimoji="0" lang="en-US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dherh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  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●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 </a:t>
                      </a:r>
                      <a:r>
                        <a:rPr kumimoji="0" lang="en-US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gj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 </a:t>
                      </a:r>
                      <a:r>
                        <a:rPr kumimoji="0" lang="en-US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fudk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; </a:t>
                      </a:r>
                      <a:r>
                        <a:rPr kumimoji="0" lang="en-US" sz="3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DevLys 010" pitchFamily="2" charset="0"/>
                          <a:ea typeface="MS Mincho" pitchFamily="49" charset="-128"/>
                          <a:cs typeface="Mangal" pitchFamily="18" charset="0"/>
                        </a:rPr>
                        <a:t>egRoiw.kZ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DevLys 010" pitchFamily="2" charset="0"/>
                        <a:ea typeface="MS Mincho" pitchFamily="49" charset="-128"/>
                        <a:cs typeface="Mangal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5782"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u="none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OLIN - On Line Nomination</a:t>
                      </a:r>
                      <a:endParaRPr lang="en-US" sz="28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8272">
                <a:tc rowSpan="3"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DevLys 010" pitchFamily="2" charset="0"/>
                        </a:rPr>
                        <a:t>10-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u="none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nkos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vkifRr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lEca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kh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iz:Ikksa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esa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lq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kkj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uohu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iz:Ik</a:t>
                      </a:r>
                      <a:r>
                        <a:rPr lang="en-US" sz="32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ER-1, ER-2, ER-3 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ER-4</a:t>
                      </a:r>
                      <a:r>
                        <a:rPr lang="en-US" sz="2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tkjh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djuk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9582"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u="none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ernkrk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lwph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lEca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kh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iz:Ikksa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,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oa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izi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=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ksa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lesfdr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BLO </a:t>
                      </a:r>
                      <a:r>
                        <a:rPr lang="en-US" sz="3200" b="1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cqdysV</a:t>
                      </a:r>
                      <a:r>
                        <a:rPr lang="en-US" sz="3200" b="1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izkjEHk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US" sz="30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8272"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u="none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ernku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dsUnz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ij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fd;s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tkus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okys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iz:Ikksa</a:t>
                      </a:r>
                      <a:r>
                        <a:rPr lang="en-US" sz="3000" kern="120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]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izi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=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ksa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ifjf'k"Vksa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dks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lesfdr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dj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PO </a:t>
                      </a:r>
                      <a:r>
                        <a:rPr lang="en-US" sz="3200" b="1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cqdysV</a:t>
                      </a:r>
                      <a:r>
                        <a:rPr lang="en-US" sz="3200" b="1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vkSj</a:t>
                      </a:r>
                      <a:r>
                        <a:rPr lang="en-US" sz="32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6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PO </a:t>
                      </a:r>
                      <a:r>
                        <a:rPr lang="en-US" sz="3200" b="1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yhQysV</a:t>
                      </a:r>
                      <a:r>
                        <a:rPr lang="en-US" sz="3200" b="1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dk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mi;ksx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000" kern="1200" baseline="0" dirty="0" err="1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izkjEHk</a:t>
                      </a:r>
                      <a:r>
                        <a:rPr lang="en-US" sz="3000" kern="1200" baseline="0" dirty="0" smtClean="0">
                          <a:solidFill>
                            <a:schemeClr val="dk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-</a:t>
                      </a:r>
                      <a:endParaRPr lang="en-US" sz="3000" kern="1200" dirty="0" smtClean="0">
                        <a:solidFill>
                          <a:schemeClr val="dk1"/>
                        </a:solidFill>
                        <a:latin typeface="DevLys 010" pitchFamily="2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643042" y="142852"/>
            <a:ext cx="56436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DevLys 010" pitchFamily="2" charset="0"/>
              </a:rPr>
              <a:t>    </a:t>
            </a:r>
            <a:r>
              <a:rPr lang="en-US" sz="4000" b="1" dirty="0" err="1" smtClean="0">
                <a:latin typeface="DevLys 010" pitchFamily="2" charset="0"/>
              </a:rPr>
              <a:t>ifjorZuksa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J`a</a:t>
            </a:r>
            <a:r>
              <a:rPr lang="en-US" sz="4000" b="1" dirty="0" smtClean="0">
                <a:latin typeface="DevLys 010" pitchFamily="2" charset="0"/>
              </a:rPr>
              <a:t>[</a:t>
            </a:r>
            <a:r>
              <a:rPr lang="en-US" sz="4000" b="1" dirty="0" err="1" smtClean="0">
                <a:latin typeface="DevLys 010" pitchFamily="2" charset="0"/>
              </a:rPr>
              <a:t>kyk</a:t>
            </a:r>
            <a:endParaRPr lang="en-US" sz="4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iqjLdkj</a:t>
            </a:r>
            <a:endParaRPr lang="en-US" sz="54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e-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iz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- '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kklu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]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vkbZ-Vh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-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foHkkx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}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kjk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bZ&amp;xousZUl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vokMZ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QkWj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,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DlhysUl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1400" dirty="0" smtClean="0">
              <a:solidFill>
                <a:schemeClr val="dk1"/>
              </a:solidFill>
              <a:latin typeface="DevLys 010" pitchFamily="2" charset="0"/>
            </a:endParaRPr>
          </a:p>
          <a:p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^^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vkWMZj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vkWQ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eSfjV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**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dk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LdkWp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lEeku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sz="1400" dirty="0" smtClean="0">
              <a:solidFill>
                <a:schemeClr val="dk1"/>
              </a:solidFill>
              <a:latin typeface="DevLys 010" pitchFamily="2" charset="0"/>
            </a:endParaRPr>
          </a:p>
          <a:p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dEI;wVj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lkslkbVh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vkWQ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bafM;k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}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kjk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bZ&amp;xousZUl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ds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fy;s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vokMZ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vkWQ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 ,</a:t>
            </a:r>
            <a:r>
              <a:rPr lang="en-US" sz="4000" dirty="0" err="1" smtClean="0">
                <a:solidFill>
                  <a:schemeClr val="dk1"/>
                </a:solidFill>
                <a:latin typeface="DevLys 010" pitchFamily="2" charset="0"/>
              </a:rPr>
              <a:t>DlhysUl</a:t>
            </a:r>
            <a:r>
              <a:rPr lang="en-US" sz="4000" dirty="0" smtClean="0">
                <a:solidFill>
                  <a:schemeClr val="dk1"/>
                </a:solidFill>
                <a:latin typeface="DevLys 010" pitchFamily="2" charset="0"/>
              </a:rPr>
              <a:t>-</a:t>
            </a:r>
          </a:p>
          <a:p>
            <a:endParaRPr lang="en-US" dirty="0" smtClean="0">
              <a:solidFill>
                <a:schemeClr val="dk1"/>
              </a:solidFill>
              <a:latin typeface="DevLys 010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 b="42708"/>
          <a:stretch>
            <a:fillRect/>
          </a:stretch>
        </p:blipFill>
        <p:spPr bwMode="auto">
          <a:xfrm>
            <a:off x="0" y="1428760"/>
            <a:ext cx="9144000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b="35211"/>
          <a:stretch>
            <a:fillRect/>
          </a:stretch>
        </p:blipFill>
        <p:spPr bwMode="auto">
          <a:xfrm>
            <a:off x="357158" y="785794"/>
            <a:ext cx="828680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2143108" y="71414"/>
            <a:ext cx="50006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CA" sz="4000" b="1" dirty="0" err="1" smtClean="0">
                <a:latin typeface="DevLys 010" pitchFamily="2" charset="0"/>
              </a:rPr>
              <a:t>ernkrk</a:t>
            </a:r>
            <a:r>
              <a:rPr lang="fr-CA" sz="4000" b="1" dirty="0" smtClean="0">
                <a:latin typeface="DevLys 010" pitchFamily="2" charset="0"/>
              </a:rPr>
              <a:t> </a:t>
            </a:r>
            <a:r>
              <a:rPr lang="fr-CA" sz="4000" b="1" dirty="0" err="1" smtClean="0">
                <a:latin typeface="DevLys 010" pitchFamily="2" charset="0"/>
              </a:rPr>
              <a:t>lwph</a:t>
            </a:r>
            <a:r>
              <a:rPr lang="fr-CA" sz="4000" b="1" dirty="0" smtClean="0">
                <a:latin typeface="DevLys 010" pitchFamily="2" charset="0"/>
              </a:rPr>
              <a:t> &amp; 2014 </a:t>
            </a:r>
            <a:r>
              <a:rPr lang="fr-CA" sz="4000" b="1" dirty="0" err="1" smtClean="0">
                <a:latin typeface="DevLys 010" pitchFamily="2" charset="0"/>
              </a:rPr>
              <a:t>ds</a:t>
            </a:r>
            <a:r>
              <a:rPr lang="fr-CA" sz="4000" b="1" dirty="0" smtClean="0">
                <a:latin typeface="DevLys 010" pitchFamily="2" charset="0"/>
              </a:rPr>
              <a:t> </a:t>
            </a:r>
            <a:r>
              <a:rPr lang="fr-CA" sz="4000" b="1" dirty="0" err="1" smtClean="0">
                <a:latin typeface="DevLys 010" pitchFamily="2" charset="0"/>
              </a:rPr>
              <a:t>iwoZ</a:t>
            </a:r>
            <a:endParaRPr lang="fr-FR" altLang="zh-CN" sz="4000" b="1" dirty="0">
              <a:latin typeface="DevLys 010" pitchFamily="2" charset="0"/>
            </a:endParaRP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42844" y="714356"/>
          <a:ext cx="8786842" cy="5929330"/>
        </p:xfrm>
        <a:graphic>
          <a:graphicData uri="http://schemas.openxmlformats.org/presentationml/2006/ole">
            <p:oleObj spid="_x0000_s64514" name="Acrobat Document" r:id="rId4" imgW="5668166" imgH="8019048" progId="AcroExch.Document.7">
              <p:embed/>
            </p:oleObj>
          </a:graphicData>
        </a:graphic>
      </p:graphicFrame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BC81518-F14B-4CC8-B694-42F56C549405}" type="slidenum">
              <a:rPr lang="en-US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 t="5026"/>
          <a:stretch>
            <a:fillRect/>
          </a:stretch>
        </p:blipFill>
        <p:spPr bwMode="auto">
          <a:xfrm>
            <a:off x="1285852" y="714356"/>
            <a:ext cx="6786610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ADF485F5-6A3D-490B-8F8B-93C47D61ACBB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571604" y="71414"/>
            <a:ext cx="62151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CA" sz="4000" b="1" dirty="0" err="1" smtClean="0">
                <a:latin typeface="DevLys 010" pitchFamily="2" charset="0"/>
              </a:rPr>
              <a:t>QksVks</a:t>
            </a:r>
            <a:r>
              <a:rPr lang="fr-CA" sz="4000" b="1" dirty="0" smtClean="0">
                <a:latin typeface="DevLys 010" pitchFamily="2" charset="0"/>
              </a:rPr>
              <a:t> ;</a:t>
            </a:r>
            <a:r>
              <a:rPr lang="fr-CA" sz="4000" b="1" dirty="0" err="1" smtClean="0">
                <a:latin typeface="DevLys 010" pitchFamily="2" charset="0"/>
              </a:rPr>
              <a:t>qDr</a:t>
            </a:r>
            <a:r>
              <a:rPr lang="fr-CA" sz="4000" b="1" dirty="0" smtClean="0">
                <a:latin typeface="DevLys 010" pitchFamily="2" charset="0"/>
              </a:rPr>
              <a:t> </a:t>
            </a:r>
            <a:r>
              <a:rPr lang="fr-CA" sz="4000" b="1" dirty="0" err="1" smtClean="0">
                <a:latin typeface="DevLys 010" pitchFamily="2" charset="0"/>
              </a:rPr>
              <a:t>ernkrk</a:t>
            </a:r>
            <a:r>
              <a:rPr lang="fr-CA" sz="4000" b="1" dirty="0" smtClean="0">
                <a:latin typeface="DevLys 010" pitchFamily="2" charset="0"/>
              </a:rPr>
              <a:t> </a:t>
            </a:r>
            <a:r>
              <a:rPr lang="fr-CA" sz="4000" b="1" dirty="0" err="1" smtClean="0">
                <a:latin typeface="DevLys 010" pitchFamily="2" charset="0"/>
              </a:rPr>
              <a:t>lwph</a:t>
            </a:r>
            <a:endParaRPr lang="fr-FR" altLang="zh-CN" sz="40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857256"/>
          </a:xfrm>
        </p:spPr>
        <p:txBody>
          <a:bodyPr>
            <a:no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ernkrk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iphZ</a:t>
            </a:r>
            <a:endParaRPr lang="en-US" sz="5400" b="1" dirty="0">
              <a:latin typeface="DevLys 010" pitchFamily="2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071546"/>
            <a:ext cx="400056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3" name="Picture 1" descr="C:\Users\lenovo\Desktop\15.02.2015\photo\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214554"/>
            <a:ext cx="2428892" cy="2266966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714876" y="2071678"/>
            <a:ext cx="371477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  <a:latin typeface="DevLys 010" pitchFamily="2" charset="0"/>
              </a:rPr>
              <a:t>?</a:t>
            </a:r>
            <a:r>
              <a:rPr lang="en-US" sz="6000" b="1" dirty="0" err="1" smtClean="0">
                <a:solidFill>
                  <a:srgbClr val="002060"/>
                </a:solidFill>
                <a:latin typeface="DevLys 010" pitchFamily="2" charset="0"/>
              </a:rPr>
              <a:t>kj</a:t>
            </a:r>
            <a:r>
              <a:rPr lang="en-US" sz="6000" b="1" dirty="0" smtClean="0">
                <a:solidFill>
                  <a:srgbClr val="002060"/>
                </a:solidFill>
                <a:latin typeface="DevLys 010" pitchFamily="2" charset="0"/>
              </a:rPr>
              <a:t> ?</a:t>
            </a:r>
            <a:r>
              <a:rPr lang="en-US" sz="6000" b="1" dirty="0" err="1" smtClean="0">
                <a:solidFill>
                  <a:srgbClr val="002060"/>
                </a:solidFill>
                <a:latin typeface="DevLys 010" pitchFamily="2" charset="0"/>
              </a:rPr>
              <a:t>kj</a:t>
            </a:r>
            <a:r>
              <a:rPr lang="en-US" sz="6000" b="1" dirty="0" smtClean="0">
                <a:solidFill>
                  <a:srgbClr val="002060"/>
                </a:solidFill>
                <a:latin typeface="DevLys 01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DevLys 010" pitchFamily="2" charset="0"/>
              </a:rPr>
              <a:t>tkdj</a:t>
            </a:r>
            <a:r>
              <a:rPr lang="en-US" sz="6000" b="1" dirty="0" smtClean="0">
                <a:solidFill>
                  <a:srgbClr val="002060"/>
                </a:solidFill>
                <a:latin typeface="DevLys 010" pitchFamily="2" charset="0"/>
              </a:rPr>
              <a:t> </a:t>
            </a:r>
            <a:r>
              <a:rPr lang="en-US" sz="8800" b="1" dirty="0" smtClean="0">
                <a:solidFill>
                  <a:srgbClr val="002060"/>
                </a:solidFill>
              </a:rPr>
              <a:t>93% </a:t>
            </a:r>
            <a:r>
              <a:rPr lang="en-US" sz="6000" b="1" dirty="0" err="1" smtClean="0">
                <a:solidFill>
                  <a:srgbClr val="002060"/>
                </a:solidFill>
                <a:latin typeface="DevLys 010" pitchFamily="2" charset="0"/>
              </a:rPr>
              <a:t>forj.k</a:t>
            </a:r>
            <a:endParaRPr lang="en-US" sz="8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ernkrk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lwph</a:t>
            </a:r>
            <a:r>
              <a:rPr lang="en-US" sz="4800" b="1" dirty="0" smtClean="0">
                <a:latin typeface="DevLys 010" pitchFamily="2" charset="0"/>
              </a:rPr>
              <a:t> </a:t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err="1" smtClean="0">
                <a:latin typeface="DevLys 010" pitchFamily="2" charset="0"/>
              </a:rPr>
              <a:t>okf"kZd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iqujh</a:t>
            </a:r>
            <a:r>
              <a:rPr lang="en-US" sz="4800" b="1" dirty="0" smtClean="0">
                <a:latin typeface="DevLys 010" pitchFamily="2" charset="0"/>
              </a:rPr>
              <a:t>{</a:t>
            </a:r>
            <a:r>
              <a:rPr lang="en-US" sz="4800" b="1" dirty="0" err="1" smtClean="0">
                <a:latin typeface="DevLys 010" pitchFamily="2" charset="0"/>
              </a:rPr>
              <a:t>k.k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endParaRPr lang="en-US" sz="48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05 </a:t>
            </a:r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ckj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pquko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tkrh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o"kZ</a:t>
            </a:r>
            <a:r>
              <a:rPr lang="en-US" dirty="0" smtClean="0">
                <a:latin typeface="DevLys 010" pitchFamily="2" charset="0"/>
              </a:rPr>
              <a:t> 2016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okf"kZd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izkjEHk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okf"kZd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iqujh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MPSEDC (Madhya Pradesh State Electronic Development Corporation)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Lrjh</a:t>
            </a:r>
            <a:r>
              <a:rPr lang="en-US" dirty="0" smtClean="0">
                <a:latin typeface="DevLys 010" pitchFamily="2" charset="0"/>
              </a:rPr>
              <a:t>; ,</a:t>
            </a:r>
            <a:r>
              <a:rPr lang="en-US" dirty="0" err="1" smtClean="0">
                <a:latin typeface="DevLys 010" pitchFamily="2" charset="0"/>
              </a:rPr>
              <a:t>tsUlh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(SLA)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ERMS </a:t>
            </a:r>
            <a:r>
              <a:rPr lang="en-US" dirty="0" err="1" smtClean="0">
                <a:latin typeface="DevLys 010" pitchFamily="2" charset="0"/>
              </a:rPr>
              <a:t>LkkW¶Vos;j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554" r="13945"/>
          <a:stretch>
            <a:fillRect/>
          </a:stretch>
        </p:blipFill>
        <p:spPr bwMode="auto">
          <a:xfrm>
            <a:off x="4644008" y="1643050"/>
            <a:ext cx="4499992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4861" r="14861"/>
          <a:stretch>
            <a:fillRect/>
          </a:stretch>
        </p:blipFill>
        <p:spPr bwMode="auto">
          <a:xfrm>
            <a:off x="0" y="1643051"/>
            <a:ext cx="4644008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Diagram 3"/>
          <p:cNvGraphicFramePr/>
          <p:nvPr/>
        </p:nvGraphicFramePr>
        <p:xfrm>
          <a:off x="4000496" y="3000372"/>
          <a:ext cx="1152128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657252" y="571480"/>
            <a:ext cx="7772400" cy="85725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bZ-Ogh-,e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-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2017-03-21 16.10.21.png"/>
          <p:cNvPicPr>
            <a:picLocks noChangeAspect="1"/>
          </p:cNvPicPr>
          <p:nvPr/>
        </p:nvPicPr>
        <p:blipFill>
          <a:blip r:embed="rId2" cstate="print"/>
          <a:srcRect l="13776" r="13775"/>
          <a:stretch>
            <a:fillRect/>
          </a:stretch>
        </p:blipFill>
        <p:spPr>
          <a:xfrm>
            <a:off x="1071538" y="857232"/>
            <a:ext cx="7072362" cy="5214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eYVhiksLV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fMVSpscy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eseksjh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ekWM</a:t>
            </a:r>
            <a:r>
              <a:rPr lang="en-US" b="1" dirty="0" smtClean="0">
                <a:latin typeface="DevLys 010" pitchFamily="2" charset="0"/>
              </a:rPr>
              <a:t>~;</a:t>
            </a:r>
            <a:r>
              <a:rPr lang="en-US" b="1" dirty="0" err="1" smtClean="0">
                <a:latin typeface="DevLys 010" pitchFamily="2" charset="0"/>
              </a:rPr>
              <a:t>wy</a:t>
            </a:r>
            <a:r>
              <a:rPr lang="en-US" b="1" dirty="0" smtClean="0">
                <a:latin typeface="DevLys 010" pitchFamily="2" charset="0"/>
              </a:rPr>
              <a:t> ¼Mh-,e-,e-½</a:t>
            </a:r>
            <a:r>
              <a:rPr lang="en-GB" sz="3600" b="1" dirty="0" smtClean="0">
                <a:latin typeface="DevLys 010" pitchFamily="2" charset="0"/>
              </a:rPr>
              <a:t/>
            </a:r>
            <a:br>
              <a:rPr lang="en-GB" sz="3600" b="1" dirty="0" smtClean="0">
                <a:latin typeface="DevLys 010" pitchFamily="2" charset="0"/>
              </a:rPr>
            </a:br>
            <a:endParaRPr lang="en-GB" b="1" dirty="0">
              <a:latin typeface="DevLys 010" pitchFamily="2" charset="0"/>
            </a:endParaRPr>
          </a:p>
        </p:txBody>
      </p:sp>
      <p:pic>
        <p:nvPicPr>
          <p:cNvPr id="33794" name="Picture 2" descr="C:\Users\acer veriton\Downloads\new doc 2017-03-21 15.52.30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00174"/>
            <a:ext cx="8001000" cy="4822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lwpuk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izkS|ksfxdh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O;kid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mi;ksx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err="1" smtClean="0">
                <a:latin typeface="DevLys 010" pitchFamily="2" charset="0"/>
              </a:rPr>
              <a:t>vk;ksx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vuqiz;ksxksa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In-house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Vhe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xBu</a:t>
            </a:r>
            <a:r>
              <a:rPr lang="en-US" sz="4000" dirty="0" smtClean="0">
                <a:latin typeface="DevLys 010" pitchFamily="2" charset="0"/>
              </a:rPr>
              <a:t> &amp; 01 </a:t>
            </a:r>
            <a:r>
              <a:rPr lang="en-US" sz="4000" dirty="0" err="1" smtClean="0">
                <a:latin typeface="DevLys 010" pitchFamily="2" charset="0"/>
              </a:rPr>
              <a:t>ofj"B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Consultant </a:t>
            </a:r>
            <a:r>
              <a:rPr lang="en-US" sz="4000" dirty="0" smtClean="0">
                <a:latin typeface="DevLys 010" pitchFamily="2" charset="0"/>
              </a:rPr>
              <a:t>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05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Programmer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ctr">
              <a:buNone/>
            </a:pPr>
            <a:endParaRPr lang="en-US" sz="1800" dirty="0" smtClean="0">
              <a:latin typeface="DevLys 010" pitchFamily="2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MPSEDC, MAP-IT </a:t>
            </a:r>
            <a:r>
              <a:rPr lang="en-US" sz="4000" dirty="0" err="1" smtClean="0">
                <a:latin typeface="DevLys 010" pitchFamily="2" charset="0"/>
              </a:rPr>
              <a:t>vkSj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NIC 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lg;ksxh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tsfUl;k</a:t>
            </a:r>
            <a:r>
              <a:rPr lang="en-US" dirty="0" smtClean="0">
                <a:latin typeface="DevLys 010" pitchFamily="2" charset="0"/>
              </a:rPr>
              <a:t>¡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osclkbZV</a:t>
            </a:r>
            <a:r>
              <a:rPr lang="en-US" sz="5400" b="1" dirty="0" smtClean="0">
                <a:latin typeface="DevLys 010" pitchFamily="2" charset="0"/>
              </a:rPr>
              <a:t/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www.mplocalelection.gov.in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72206"/>
            <a:ext cx="8229600" cy="50006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 smtClean="0">
                <a:latin typeface="DevLys 010" pitchFamily="2" charset="0"/>
              </a:rPr>
              <a:t>12 </a:t>
            </a:r>
            <a:r>
              <a:rPr lang="en-US" dirty="0" err="1" smtClean="0">
                <a:latin typeface="DevLys 010" pitchFamily="2" charset="0"/>
              </a:rPr>
              <a:t>vizSy</a:t>
            </a:r>
            <a:r>
              <a:rPr lang="en-US" dirty="0" smtClean="0">
                <a:latin typeface="DevLys 010" pitchFamily="2" charset="0"/>
              </a:rPr>
              <a:t> 2014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izkjEHk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57158" y="3857628"/>
            <a:ext cx="8229600" cy="2428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426" name="Picture 2" descr="C:\Users\deepak sir\Desktop\IMG_7826.PNG"/>
          <p:cNvPicPr>
            <a:picLocks noChangeAspect="1" noChangeArrowheads="1"/>
          </p:cNvPicPr>
          <p:nvPr/>
        </p:nvPicPr>
        <p:blipFill>
          <a:blip r:embed="rId2"/>
          <a:srcRect t="3155" b="21134"/>
          <a:stretch>
            <a:fillRect/>
          </a:stretch>
        </p:blipFill>
        <p:spPr bwMode="auto">
          <a:xfrm>
            <a:off x="500034" y="1785926"/>
            <a:ext cx="8072462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err="1" smtClean="0">
                <a:latin typeface="DevLys 010" pitchFamily="2" charset="0"/>
              </a:rPr>
              <a:t>ohfM;ks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dkWUÝsflax</a:t>
            </a:r>
            <a:endParaRPr lang="en-US" b="1" u="sng" dirty="0">
              <a:latin typeface="DevLys 010" pitchFamily="2" charset="0"/>
            </a:endParaRP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0981" r="4096" b="4349"/>
          <a:stretch>
            <a:fillRect/>
          </a:stretch>
        </p:blipFill>
        <p:spPr bwMode="auto">
          <a:xfrm>
            <a:off x="1214414" y="1428736"/>
            <a:ext cx="721523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071934" y="4463015"/>
            <a:ext cx="40254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 err="1" smtClean="0">
                <a:solidFill>
                  <a:srgbClr val="FF0000"/>
                </a:solidFill>
                <a:latin typeface="DevLys 010" pitchFamily="2" charset="0"/>
              </a:rPr>
              <a:t>izfr</a:t>
            </a:r>
            <a:r>
              <a:rPr lang="en-US" sz="8000" b="1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sz="8000" b="1" dirty="0" err="1" smtClean="0">
                <a:solidFill>
                  <a:srgbClr val="FF0000"/>
                </a:solidFill>
                <a:latin typeface="DevLys 010" pitchFamily="2" charset="0"/>
              </a:rPr>
              <a:t>xq:okj</a:t>
            </a:r>
            <a:endParaRPr lang="en-US" sz="8000" b="1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3" y="124842"/>
            <a:ext cx="3214710" cy="266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728"/>
            <a:ext cx="3859813" cy="277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t="2969" r="9180" b="4930"/>
          <a:stretch>
            <a:fillRect/>
          </a:stretch>
        </p:blipFill>
        <p:spPr bwMode="auto">
          <a:xfrm>
            <a:off x="428596" y="3357562"/>
            <a:ext cx="3838537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3357563"/>
            <a:ext cx="3786214" cy="2810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928794" y="714356"/>
            <a:ext cx="1785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DevLys 010" pitchFamily="2" charset="0"/>
              </a:rPr>
              <a:t>bZ&amp;esy</a:t>
            </a:r>
            <a:endParaRPr lang="en-US" sz="5400" b="1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2132" y="2357430"/>
            <a:ext cx="2286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DevLys 010" pitchFamily="2" charset="0"/>
              </a:rPr>
              <a:t>,l-,e-,l</a:t>
            </a:r>
            <a:endParaRPr lang="en-US" sz="4400" b="1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7356" y="4714884"/>
            <a:ext cx="17145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DevLys 010" pitchFamily="2" charset="0"/>
              </a:rPr>
              <a:t>;</a:t>
            </a:r>
            <a:r>
              <a:rPr lang="en-US" sz="4400" b="1" dirty="0" err="1" smtClean="0">
                <a:solidFill>
                  <a:srgbClr val="FF0000"/>
                </a:solidFill>
                <a:latin typeface="DevLys 010" pitchFamily="2" charset="0"/>
              </a:rPr>
              <a:t>w&amp;V</a:t>
            </a:r>
            <a:r>
              <a:rPr lang="en-US" sz="4400" b="1" dirty="0" smtClean="0">
                <a:solidFill>
                  <a:srgbClr val="FF0000"/>
                </a:solidFill>
                <a:latin typeface="DevLys 010" pitchFamily="2" charset="0"/>
              </a:rPr>
              <a:t>~;</a:t>
            </a:r>
            <a:r>
              <a:rPr lang="en-US" sz="4400" b="1" dirty="0" err="1" smtClean="0">
                <a:solidFill>
                  <a:srgbClr val="FF0000"/>
                </a:solidFill>
                <a:latin typeface="DevLys 010" pitchFamily="2" charset="0"/>
              </a:rPr>
              <a:t>wc</a:t>
            </a:r>
            <a:endParaRPr lang="en-US" sz="4400" b="1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29454" y="5715016"/>
            <a:ext cx="14863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 smtClean="0">
                <a:solidFill>
                  <a:srgbClr val="FF0000"/>
                </a:solidFill>
                <a:latin typeface="DevLys 010" pitchFamily="2" charset="0"/>
              </a:rPr>
              <a:t>Qslcqd</a:t>
            </a:r>
            <a:endParaRPr lang="en-US" sz="4400" b="1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71802" y="1428736"/>
            <a:ext cx="2071401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 smtClean="0">
                <a:solidFill>
                  <a:srgbClr val="FF0000"/>
                </a:solidFill>
              </a:rPr>
              <a:t>IT</a:t>
            </a:r>
            <a:endParaRPr lang="en-US" sz="19900" dirty="0">
              <a:solidFill>
                <a:srgbClr val="FF000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5400" b="1" dirty="0" err="1" smtClean="0">
                <a:latin typeface="DevLys 010" pitchFamily="2" charset="0"/>
              </a:rPr>
              <a:t>uokpkj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72098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IEMS – Integrated Election Management System.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IPIS – Integrated Poll Information System.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OLIN – Online Nomination-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ETMS – EVM Trekking  &amp; Monitoring System.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ERMS – Electoral Roll Management System.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MMS – Material Management System.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BMS – Budget Management System.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TMS – Transport Management System.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CCMS – Court Case Management System.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LMS – Latter Monitoring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IEMS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Autofit/>
          </a:bodyPr>
          <a:lstStyle/>
          <a:p>
            <a:pPr algn="just">
              <a:spcAft>
                <a:spcPts val="1800"/>
              </a:spcAft>
            </a:pP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dk;ZØe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ifj.kke dh ?</a:t>
            </a:r>
            <a:r>
              <a:rPr lang="en-US" sz="3600" dirty="0" err="1" smtClean="0">
                <a:latin typeface="DevLys 010" pitchFamily="2" charset="0"/>
              </a:rPr>
              <a:t>kks"k.kk</a:t>
            </a:r>
            <a:r>
              <a:rPr lang="en-US" sz="3600" dirty="0" smtClean="0">
                <a:latin typeface="DevLys 010" pitchFamily="2" charset="0"/>
              </a:rPr>
              <a:t> rd dh </a:t>
            </a:r>
            <a:r>
              <a:rPr lang="en-US" sz="3600" dirty="0" err="1" smtClean="0">
                <a:latin typeface="DevLys 010" pitchFamily="2" charset="0"/>
              </a:rPr>
              <a:t>leLr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dk;Zokfg;k</a:t>
            </a:r>
            <a:r>
              <a:rPr lang="en-US" sz="3600" dirty="0" smtClean="0">
                <a:latin typeface="DevLys 010" pitchFamily="2" charset="0"/>
              </a:rPr>
              <a:t>¡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vkSj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fjVfuZax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kdkjh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fIyds'ku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</a:t>
            </a:r>
            <a:r>
              <a:rPr lang="en-US" sz="3600" dirty="0" smtClean="0">
                <a:latin typeface="DevLys 010" pitchFamily="2" charset="0"/>
              </a:rPr>
              <a:t>/;e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spcAft>
                <a:spcPts val="1800"/>
              </a:spcAft>
            </a:pPr>
            <a:r>
              <a:rPr lang="en-US" sz="3600" dirty="0" err="1" smtClean="0">
                <a:latin typeface="DevLys 010" pitchFamily="2" charset="0"/>
              </a:rPr>
              <a:t>leLr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fof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iz:Ik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fIyds'ku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Lor</a:t>
            </a:r>
            <a:r>
              <a:rPr lang="en-US" sz="3600" dirty="0" smtClean="0">
                <a:latin typeface="DevLys 010" pitchFamily="2" charset="0"/>
              </a:rPr>
              <a:t>% </a:t>
            </a:r>
            <a:r>
              <a:rPr lang="en-US" sz="3600" dirty="0" err="1" smtClean="0">
                <a:latin typeface="DevLys 010" pitchFamily="2" charset="0"/>
              </a:rPr>
              <a:t>tsujsV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algn="just">
              <a:spcAft>
                <a:spcPts val="1800"/>
              </a:spcAft>
            </a:pP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tkudkfj;k</a:t>
            </a:r>
            <a:r>
              <a:rPr lang="en-US" sz="3600" dirty="0" smtClean="0">
                <a:latin typeface="DevLys 010" pitchFamily="2" charset="0"/>
              </a:rPr>
              <a:t>¡ </a:t>
            </a:r>
            <a:r>
              <a:rPr lang="en-US" sz="3600" dirty="0" err="1" smtClean="0">
                <a:latin typeface="DevLys 010" pitchFamily="2" charset="0"/>
              </a:rPr>
              <a:t>Hkstus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vko';drk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lekIr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IPIS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 err="1" smtClean="0">
                <a:latin typeface="DevLys 010" pitchFamily="2" charset="0"/>
              </a:rPr>
              <a:t>ernku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ny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jokuxh</a:t>
            </a:r>
            <a:r>
              <a:rPr lang="en-US" sz="4800" dirty="0" smtClean="0">
                <a:latin typeface="DevLys 010" pitchFamily="2" charset="0"/>
              </a:rPr>
              <a:t>] </a:t>
            </a:r>
            <a:r>
              <a:rPr lang="en-US" sz="4800" dirty="0" err="1" smtClean="0">
                <a:latin typeface="DevLys 010" pitchFamily="2" charset="0"/>
              </a:rPr>
              <a:t>ekWdiksy</a:t>
            </a:r>
            <a:r>
              <a:rPr lang="en-US" sz="4800" dirty="0" smtClean="0">
                <a:latin typeface="DevLys 010" pitchFamily="2" charset="0"/>
              </a:rPr>
              <a:t>] </a:t>
            </a:r>
            <a:r>
              <a:rPr lang="en-US" sz="4800" dirty="0" err="1" smtClean="0">
                <a:latin typeface="DevLys 010" pitchFamily="2" charset="0"/>
              </a:rPr>
              <a:t>ernku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dk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izfr'kr</a:t>
            </a:r>
            <a:r>
              <a:rPr lang="en-US" sz="4800" dirty="0" smtClean="0">
                <a:latin typeface="DevLys 010" pitchFamily="2" charset="0"/>
              </a:rPr>
              <a:t>~ </a:t>
            </a:r>
            <a:r>
              <a:rPr lang="en-US" sz="4800" dirty="0" err="1" smtClean="0">
                <a:latin typeface="DevLys 010" pitchFamily="2" charset="0"/>
              </a:rPr>
              <a:t>vkfn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tkudkfj;k</a:t>
            </a:r>
            <a:r>
              <a:rPr lang="en-US" sz="4800" dirty="0" smtClean="0">
                <a:latin typeface="DevLys 010" pitchFamily="2" charset="0"/>
              </a:rPr>
              <a:t>¡ </a:t>
            </a:r>
            <a:r>
              <a:rPr lang="en-US" sz="4800" dirty="0" err="1" smtClean="0">
                <a:latin typeface="DevLys 010" pitchFamily="2" charset="0"/>
              </a:rPr>
              <a:t>ernku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dsUnz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lh</a:t>
            </a:r>
            <a:r>
              <a:rPr lang="en-US" sz="4800" dirty="0" smtClean="0">
                <a:latin typeface="DevLys 010" pitchFamily="2" charset="0"/>
              </a:rPr>
              <a:t>/</a:t>
            </a:r>
            <a:r>
              <a:rPr lang="en-US" sz="4800" dirty="0" err="1" smtClean="0">
                <a:latin typeface="DevLys 010" pitchFamily="2" charset="0"/>
              </a:rPr>
              <a:t>ks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SMS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ls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izkIr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fd;s</a:t>
            </a:r>
            <a:r>
              <a:rPr lang="en-US" sz="4800" dirty="0" smtClean="0">
                <a:latin typeface="DevLys 010" pitchFamily="2" charset="0"/>
              </a:rPr>
              <a:t> </a:t>
            </a:r>
            <a:r>
              <a:rPr lang="en-US" sz="4800" dirty="0" err="1" smtClean="0">
                <a:latin typeface="DevLys 010" pitchFamily="2" charset="0"/>
              </a:rPr>
              <a:t>tkus</a:t>
            </a:r>
            <a:r>
              <a:rPr lang="en-US" sz="4800" dirty="0" smtClean="0">
                <a:latin typeface="DevLys 010" pitchFamily="2" charset="0"/>
              </a:rPr>
              <a:t> dh </a:t>
            </a:r>
            <a:r>
              <a:rPr lang="en-US" sz="4800" dirty="0" err="1" smtClean="0">
                <a:latin typeface="DevLys 010" pitchFamily="2" charset="0"/>
              </a:rPr>
              <a:t>O;oLFkk</a:t>
            </a:r>
            <a:endParaRPr lang="en-US" sz="4800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OLIN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 algn="just"/>
            <a:r>
              <a:rPr lang="en-US" sz="3600" dirty="0" err="1" smtClean="0">
                <a:latin typeface="DevLys 010" pitchFamily="2" charset="0"/>
              </a:rPr>
              <a:t>uxjikfydk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lgt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ljy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rjhds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vkWuykbZu</a:t>
            </a:r>
            <a:r>
              <a:rPr lang="en-US" sz="3600" dirty="0" smtClean="0">
                <a:latin typeface="DevLys 010" pitchFamily="2" charset="0"/>
              </a:rPr>
              <a:t> =</a:t>
            </a:r>
            <a:r>
              <a:rPr lang="en-US" sz="3600" dirty="0" err="1" smtClean="0">
                <a:latin typeface="DevLys 010" pitchFamily="2" charset="0"/>
              </a:rPr>
              <a:t>qfVjfgr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ukefunsZ'ku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lqfo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57200" indent="-45720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OLIN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 smtClean="0">
                <a:latin typeface="DevLys 010" pitchFamily="2" charset="0"/>
              </a:rPr>
              <a:t>lgk;rk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'</a:t>
            </a:r>
            <a:r>
              <a:rPr lang="en-US" sz="3600" dirty="0" err="1" smtClean="0">
                <a:latin typeface="DevLys 010" pitchFamily="2" charset="0"/>
              </a:rPr>
              <a:t>kiFki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tkudkjh</a:t>
            </a:r>
            <a:r>
              <a:rPr lang="en-US" sz="3600" dirty="0" smtClean="0">
                <a:latin typeface="DevLys 010" pitchFamily="2" charset="0"/>
              </a:rPr>
              <a:t> ¼py </a:t>
            </a:r>
            <a:r>
              <a:rPr lang="en-US" sz="3600" dirty="0" err="1" smtClean="0">
                <a:latin typeface="DevLys 010" pitchFamily="2" charset="0"/>
              </a:rPr>
              <a:t>vpy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lEifRr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vkijkf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izdj.k</a:t>
            </a:r>
            <a:r>
              <a:rPr lang="en-US" sz="3600" dirty="0" smtClean="0">
                <a:latin typeface="DevLys 010" pitchFamily="2" charset="0"/>
              </a:rPr>
              <a:t>] '</a:t>
            </a:r>
            <a:r>
              <a:rPr lang="en-US" sz="3600" dirty="0" err="1" smtClean="0">
                <a:latin typeface="DevLys 010" pitchFamily="2" charset="0"/>
              </a:rPr>
              <a:t>kS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kf.kd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ksX;rk</a:t>
            </a:r>
            <a:r>
              <a:rPr lang="en-US" sz="3600" dirty="0" smtClean="0">
                <a:latin typeface="DevLys 010" pitchFamily="2" charset="0"/>
              </a:rPr>
              <a:t>] _.k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cdk;k½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rqyukRed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pkVZ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ernku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dsUnz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iznf'kZr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tkus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O;oLFkk</a:t>
            </a:r>
            <a:r>
              <a:rPr lang="en-US" sz="3600" dirty="0" smtClean="0">
                <a:latin typeface="DevLys 010" pitchFamily="2" charset="0"/>
              </a:rPr>
              <a:t>-</a:t>
            </a:r>
          </a:p>
          <a:p>
            <a:pPr marL="457200" indent="-457200" algn="just"/>
            <a:endParaRPr lang="en-US" sz="4800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4" y="214290"/>
            <a:ext cx="8786842" cy="642942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99330" name="Picture 2" descr="C:\Users\deepak sir\Desktop\5ab86cac-50a9-48b1-8e58-b481e401f08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00354" name="Picture 2" descr="C:\Users\deepak sir\Desktop\54de864d-541d-4e94-a922-a967ee896d7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19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429784" cy="7358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101378" name="Picture 2" descr="C:\Users\deepak sir\Desktop\c72e0d24-f237-4249-8694-55fc8e2db14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1" y="1500174"/>
            <a:ext cx="3340638" cy="4970965"/>
          </a:xfrm>
        </p:spPr>
        <p:txBody>
          <a:bodyPr>
            <a:noAutofit/>
          </a:bodyPr>
          <a:lstStyle/>
          <a:p>
            <a:pPr marL="27432" lvl="1" indent="0">
              <a:lnSpc>
                <a:spcPct val="150000"/>
              </a:lnSpc>
              <a:buNone/>
            </a:pPr>
            <a:r>
              <a:rPr lang="en-IN" sz="1800" dirty="0" smtClean="0"/>
              <a:t>Useful for voters for-</a:t>
            </a:r>
          </a:p>
          <a:p>
            <a:pPr marL="370332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800" dirty="0" smtClean="0"/>
              <a:t>Voter list search</a:t>
            </a:r>
            <a:endParaRPr lang="en-IN" sz="1800" dirty="0"/>
          </a:p>
          <a:p>
            <a:pPr marL="370332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800" dirty="0" smtClean="0"/>
              <a:t>Locate polling station and get directions on </a:t>
            </a:r>
            <a:r>
              <a:rPr lang="en-IN" sz="1800" dirty="0"/>
              <a:t>G</a:t>
            </a:r>
            <a:r>
              <a:rPr lang="en-IN" sz="1800" dirty="0" smtClean="0"/>
              <a:t>oogle map</a:t>
            </a:r>
            <a:endParaRPr lang="en-IN" sz="1800" dirty="0"/>
          </a:p>
          <a:p>
            <a:pPr marL="370332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800" dirty="0" smtClean="0"/>
              <a:t>E-Voter Slip</a:t>
            </a:r>
            <a:endParaRPr lang="en-IN" sz="1800" dirty="0"/>
          </a:p>
          <a:p>
            <a:pPr marL="370332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800" dirty="0" smtClean="0"/>
              <a:t>Candidate information</a:t>
            </a:r>
            <a:endParaRPr lang="en-IN" sz="1800" dirty="0"/>
          </a:p>
          <a:p>
            <a:pPr marL="370332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800" dirty="0" smtClean="0"/>
              <a:t>Election results</a:t>
            </a:r>
            <a:endParaRPr lang="en-IN" sz="1800" dirty="0"/>
          </a:p>
          <a:p>
            <a:pPr marL="370332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800" dirty="0" smtClean="0"/>
              <a:t>Important news</a:t>
            </a:r>
          </a:p>
          <a:p>
            <a:pPr marL="370332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en-IN" sz="1800" dirty="0" smtClean="0"/>
              <a:t>Freely available on </a:t>
            </a:r>
            <a:r>
              <a:rPr lang="en-IN" sz="1800" dirty="0" err="1" smtClean="0"/>
              <a:t>google</a:t>
            </a:r>
            <a:r>
              <a:rPr lang="en-IN" sz="1800" dirty="0" smtClean="0"/>
              <a:t> play store and website.</a:t>
            </a:r>
            <a:endParaRPr lang="en-IN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50491"/>
            <a:ext cx="8229600" cy="1066800"/>
          </a:xfrm>
        </p:spPr>
        <p:txBody>
          <a:bodyPr/>
          <a:lstStyle/>
          <a:p>
            <a:r>
              <a:rPr lang="en-US" b="1" dirty="0" smtClean="0"/>
              <a:t>“</a:t>
            </a:r>
            <a:r>
              <a:rPr lang="en-US" b="1" dirty="0" err="1" smtClean="0"/>
              <a:t>Chunav</a:t>
            </a:r>
            <a:r>
              <a:rPr lang="en-US" b="1" dirty="0" smtClean="0"/>
              <a:t>” Mobile App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1832" y="1454728"/>
            <a:ext cx="2421082" cy="4870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3953" y="1449652"/>
            <a:ext cx="2221766" cy="48701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00268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126" y="1285860"/>
            <a:ext cx="3467687" cy="5500726"/>
          </a:xfrm>
        </p:spPr>
        <p:txBody>
          <a:bodyPr>
            <a:normAutofit fontScale="62500" lnSpcReduction="20000"/>
          </a:bodyPr>
          <a:lstStyle/>
          <a:p>
            <a:pPr marL="370332" lvl="1" indent="-342900">
              <a:spcAft>
                <a:spcPts val="1000"/>
              </a:spcAft>
              <a:buFont typeface="Arial" pitchFamily="34" charset="0"/>
              <a:buChar char="•"/>
            </a:pPr>
            <a:r>
              <a:rPr lang="en-IN" sz="2400" dirty="0" smtClean="0"/>
              <a:t>All </a:t>
            </a:r>
            <a:r>
              <a:rPr lang="en-IN" sz="2900" dirty="0" smtClean="0"/>
              <a:t>voters and houses tagged on map</a:t>
            </a:r>
          </a:p>
          <a:p>
            <a:pPr marL="370332" lvl="1" indent="-342900">
              <a:spcAft>
                <a:spcPts val="1000"/>
              </a:spcAft>
              <a:buFont typeface="Arial" pitchFamily="34" charset="0"/>
              <a:buChar char="•"/>
            </a:pPr>
            <a:r>
              <a:rPr lang="en-IN" sz="2900" dirty="0" smtClean="0"/>
              <a:t>Local bodies and ward boundaries on map</a:t>
            </a:r>
            <a:endParaRPr lang="hi-IN" sz="2900" dirty="0"/>
          </a:p>
          <a:p>
            <a:pPr marL="370332" lvl="1" indent="-342900">
              <a:spcAft>
                <a:spcPts val="1000"/>
              </a:spcAft>
              <a:buFont typeface="Arial" pitchFamily="34" charset="0"/>
              <a:buChar char="•"/>
            </a:pPr>
            <a:r>
              <a:rPr lang="en-IN" sz="2900" dirty="0" smtClean="0"/>
              <a:t>Locate polling station on map</a:t>
            </a:r>
          </a:p>
          <a:p>
            <a:pPr marL="370332" lvl="1" indent="-342900">
              <a:spcAft>
                <a:spcPts val="1000"/>
              </a:spcAft>
              <a:buFont typeface="Arial" pitchFamily="34" charset="0"/>
              <a:buChar char="•"/>
            </a:pPr>
            <a:r>
              <a:rPr lang="en-IN" sz="2900" dirty="0" smtClean="0"/>
              <a:t>Locate voter’s house on map</a:t>
            </a:r>
            <a:r>
              <a:rPr lang="hi-IN" sz="2900" dirty="0" smtClean="0"/>
              <a:t> </a:t>
            </a:r>
            <a:endParaRPr lang="hi-IN" sz="2900" dirty="0"/>
          </a:p>
          <a:p>
            <a:pPr marL="370332" lvl="1" indent="-342900">
              <a:spcAft>
                <a:spcPts val="1000"/>
              </a:spcAft>
              <a:buFont typeface="Arial" pitchFamily="34" charset="0"/>
              <a:buChar char="•"/>
            </a:pPr>
            <a:r>
              <a:rPr lang="en-IN" sz="2900" dirty="0" smtClean="0"/>
              <a:t>Get directions of polling station from voter’s house on map</a:t>
            </a:r>
            <a:endParaRPr lang="en-IN" sz="2900" dirty="0"/>
          </a:p>
          <a:p>
            <a:pPr marL="370332" lvl="1" indent="-342900">
              <a:spcAft>
                <a:spcPts val="1000"/>
              </a:spcAft>
              <a:buFont typeface="Arial" pitchFamily="34" charset="0"/>
              <a:buChar char="•"/>
            </a:pPr>
            <a:r>
              <a:rPr lang="en-IN" sz="2900" dirty="0" smtClean="0"/>
              <a:t>Find  information regarding reservation status, candidates and election results on map</a:t>
            </a:r>
          </a:p>
          <a:p>
            <a:pPr marL="370332" lvl="1" indent="-342900">
              <a:spcAft>
                <a:spcPts val="1000"/>
              </a:spcAft>
              <a:buFont typeface="Arial" pitchFamily="34" charset="0"/>
              <a:buChar char="•"/>
            </a:pPr>
            <a:r>
              <a:rPr lang="en-IN" sz="2900" dirty="0" smtClean="0"/>
              <a:t>Decision support system to facilitate ward delimitation, polling station formations etc.</a:t>
            </a:r>
          </a:p>
          <a:p>
            <a:pPr marL="370332" lvl="1" indent="-342900">
              <a:spcAft>
                <a:spcPts val="1000"/>
              </a:spcAft>
              <a:buFont typeface="Arial" pitchFamily="34" charset="0"/>
              <a:buChar char="•"/>
            </a:pPr>
            <a:r>
              <a:rPr lang="en-IN" sz="2900" dirty="0" smtClean="0"/>
              <a:t>New methodology adapted using mobile app. Successful pilot done for 2 ULBs.</a:t>
            </a:r>
            <a:endParaRPr lang="hi-IN" sz="29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0659"/>
            <a:ext cx="8229600" cy="1066800"/>
          </a:xfrm>
        </p:spPr>
        <p:txBody>
          <a:bodyPr/>
          <a:lstStyle/>
          <a:p>
            <a:r>
              <a:rPr lang="en-US" dirty="0" smtClean="0"/>
              <a:t>GIS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852089352"/>
              </p:ext>
            </p:extLst>
          </p:nvPr>
        </p:nvGraphicFramePr>
        <p:xfrm>
          <a:off x="3597813" y="569421"/>
          <a:ext cx="5433647" cy="5346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97813" y="5903893"/>
            <a:ext cx="5826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00B050"/>
                </a:solidFill>
              </a:rPr>
              <a:t>Successfully done for 57 ULBs</a:t>
            </a:r>
            <a:endParaRPr lang="en-IN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74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yxHkx</a:t>
            </a:r>
            <a:r>
              <a:rPr lang="en-US" dirty="0" smtClean="0">
                <a:latin typeface="DevLys 010" pitchFamily="2" charset="0"/>
              </a:rPr>
              <a:t> 6500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k.kkfFkZ;ksa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yxHkx</a:t>
            </a:r>
            <a:r>
              <a:rPr lang="en-US" dirty="0" smtClean="0">
                <a:latin typeface="DevLys 010" pitchFamily="2" charset="0"/>
              </a:rPr>
              <a:t> 575 ?</a:t>
            </a:r>
            <a:r>
              <a:rPr lang="en-US" dirty="0" err="1" smtClean="0">
                <a:latin typeface="DevLys 010" pitchFamily="2" charset="0"/>
              </a:rPr>
              <a:t>k.Vsa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xgu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dkWLdsM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ekWMy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)</a:t>
            </a:r>
            <a:r>
              <a:rPr lang="en-US" dirty="0" err="1" smtClean="0">
                <a:latin typeface="DevLys 010" pitchFamily="2" charset="0"/>
              </a:rPr>
              <a:t>fr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gS.MvkWu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yxHkx</a:t>
            </a:r>
            <a:r>
              <a:rPr lang="en-US" dirty="0" smtClean="0">
                <a:latin typeface="DevLys 010" pitchFamily="2" charset="0"/>
              </a:rPr>
              <a:t> 60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PPT </a:t>
            </a:r>
            <a:r>
              <a:rPr lang="en-US" dirty="0" err="1" smtClean="0">
                <a:latin typeface="DevLys 010" pitchFamily="2" charset="0"/>
              </a:rPr>
              <a:t>ekWM</a:t>
            </a:r>
            <a:r>
              <a:rPr lang="en-US" dirty="0" smtClean="0">
                <a:latin typeface="DevLys 010" pitchFamily="2" charset="0"/>
              </a:rPr>
              <a:t>~;</a:t>
            </a:r>
            <a:r>
              <a:rPr lang="en-US" dirty="0" err="1" smtClean="0">
                <a:latin typeface="DevLys 010" pitchFamily="2" charset="0"/>
              </a:rPr>
              <a:t>wy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06 </a:t>
            </a:r>
            <a:r>
              <a:rPr lang="en-US" dirty="0" err="1" smtClean="0">
                <a:latin typeface="DevLys 010" pitchFamily="2" charset="0"/>
              </a:rPr>
              <a:t>fQYe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11 </a:t>
            </a:r>
            <a:r>
              <a:rPr lang="en-US" dirty="0" err="1" smtClean="0">
                <a:latin typeface="DevLys 010" pitchFamily="2" charset="0"/>
              </a:rPr>
              <a:t>izkbZej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QhMcSd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iz'kksRrjh</a:t>
            </a:r>
            <a:r>
              <a:rPr lang="en-US" dirty="0" smtClean="0">
                <a:latin typeface="DevLys 010" pitchFamily="2" charset="0"/>
              </a:rPr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86314" y="3786190"/>
            <a:ext cx="407196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DevLys 010" pitchFamily="2" charset="0"/>
              </a:rPr>
              <a:t>jkT</a:t>
            </a:r>
            <a:r>
              <a:rPr lang="en-US" sz="3600" b="1" dirty="0" smtClean="0">
                <a:solidFill>
                  <a:srgbClr val="FF0000"/>
                </a:solidFill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rgbClr val="FF0000"/>
                </a:solidFill>
                <a:latin typeface="DevLys 010" pitchFamily="2" charset="0"/>
              </a:rPr>
              <a:t>Lrjh</a:t>
            </a:r>
            <a:r>
              <a:rPr lang="en-US" sz="3600" b="1" dirty="0" smtClean="0">
                <a:solidFill>
                  <a:srgbClr val="FF0000"/>
                </a:solidFill>
                <a:latin typeface="DevLys 010" pitchFamily="2" charset="0"/>
              </a:rPr>
              <a:t>; </a:t>
            </a:r>
            <a:r>
              <a:rPr lang="en-US" sz="3600" b="1" dirty="0" err="1" smtClean="0">
                <a:solidFill>
                  <a:srgbClr val="FF0000"/>
                </a:solidFill>
                <a:latin typeface="DevLys 010" pitchFamily="2" charset="0"/>
              </a:rPr>
              <a:t>izf'k</a:t>
            </a:r>
            <a:r>
              <a:rPr lang="en-US" sz="3600" b="1" dirty="0" smtClean="0">
                <a:solidFill>
                  <a:srgbClr val="FF0000"/>
                </a:solidFill>
                <a:latin typeface="DevLys 010" pitchFamily="2" charset="0"/>
              </a:rPr>
              <a:t>{</a:t>
            </a:r>
            <a:r>
              <a:rPr lang="en-US" sz="3600" b="1" dirty="0" err="1" smtClean="0">
                <a:solidFill>
                  <a:srgbClr val="FF0000"/>
                </a:solidFill>
                <a:latin typeface="DevLys 010" pitchFamily="2" charset="0"/>
              </a:rPr>
              <a:t>kd</a:t>
            </a:r>
            <a:endParaRPr lang="en-US" sz="3600" b="1" dirty="0" smtClean="0">
              <a:solidFill>
                <a:srgbClr val="FF0000"/>
              </a:solidFill>
              <a:latin typeface="DevLys 010" pitchFamily="2" charset="0"/>
            </a:endParaRPr>
          </a:p>
          <a:p>
            <a:pPr algn="just"/>
            <a:r>
              <a:rPr lang="en-US" sz="3600" dirty="0" err="1" smtClean="0">
                <a:solidFill>
                  <a:srgbClr val="FF0000"/>
                </a:solidFill>
                <a:latin typeface="DevLys 010" pitchFamily="2" charset="0"/>
              </a:rPr>
              <a:t>ernkrk</a:t>
            </a:r>
            <a:r>
              <a:rPr lang="en-US" sz="3600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DevLys 010" pitchFamily="2" charset="0"/>
              </a:rPr>
              <a:t>lwph</a:t>
            </a:r>
            <a:r>
              <a:rPr lang="en-US" sz="3600" dirty="0" smtClean="0">
                <a:solidFill>
                  <a:srgbClr val="FF0000"/>
                </a:solidFill>
                <a:latin typeface="DevLys 010" pitchFamily="2" charset="0"/>
              </a:rPr>
              <a:t> 	&amp; 204</a:t>
            </a:r>
          </a:p>
          <a:p>
            <a:pPr algn="just"/>
            <a:r>
              <a:rPr lang="en-US" sz="3600" dirty="0" err="1" smtClean="0">
                <a:solidFill>
                  <a:srgbClr val="FF0000"/>
                </a:solidFill>
                <a:latin typeface="DevLys 010" pitchFamily="2" charset="0"/>
              </a:rPr>
              <a:t>bZ-Ogh-,e</a:t>
            </a:r>
            <a:r>
              <a:rPr lang="en-US" sz="3600" dirty="0" smtClean="0">
                <a:solidFill>
                  <a:srgbClr val="FF0000"/>
                </a:solidFill>
                <a:latin typeface="DevLys 010" pitchFamily="2" charset="0"/>
              </a:rPr>
              <a:t>- 		&amp; 153</a:t>
            </a:r>
          </a:p>
          <a:p>
            <a:pPr algn="just"/>
            <a:r>
              <a:rPr lang="en-US" sz="3600" dirty="0" err="1" smtClean="0">
                <a:solidFill>
                  <a:srgbClr val="FF0000"/>
                </a:solidFill>
                <a:latin typeface="DevLys 010" pitchFamily="2" charset="0"/>
              </a:rPr>
              <a:t>pquko</a:t>
            </a:r>
            <a:r>
              <a:rPr lang="en-US" sz="3600" dirty="0" smtClean="0">
                <a:solidFill>
                  <a:srgbClr val="FF0000"/>
                </a:solidFill>
                <a:latin typeface="DevLys 01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DevLys 010" pitchFamily="2" charset="0"/>
              </a:rPr>
              <a:t>izfØ;k</a:t>
            </a:r>
            <a:r>
              <a:rPr lang="en-US" sz="3600" dirty="0" smtClean="0">
                <a:solidFill>
                  <a:srgbClr val="FF0000"/>
                </a:solidFill>
                <a:latin typeface="DevLys 010" pitchFamily="2" charset="0"/>
              </a:rPr>
              <a:t> 	&amp; 102</a:t>
            </a:r>
          </a:p>
          <a:p>
            <a:pPr algn="just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 			</a:t>
            </a:r>
            <a:r>
              <a:rPr lang="en-US" sz="3600" dirty="0" smtClean="0">
                <a:solidFill>
                  <a:srgbClr val="FF0000"/>
                </a:solidFill>
                <a:latin typeface="DevLys 010" pitchFamily="2" charset="0"/>
              </a:rPr>
              <a:t>&amp; 102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lEHkkx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Lrj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cSBd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/>
          </a:bodyPr>
          <a:lstStyle/>
          <a:p>
            <a:pPr algn="just"/>
            <a:r>
              <a:rPr lang="en-US" sz="4000" dirty="0" err="1" smtClean="0">
                <a:latin typeface="DevLys 010" pitchFamily="2" charset="0"/>
              </a:rPr>
              <a:t>lEHkkx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Lrj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vk;ksx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21 </a:t>
            </a:r>
            <a:r>
              <a:rPr lang="en-US" sz="4000" dirty="0" err="1" smtClean="0">
                <a:latin typeface="DevLys 010" pitchFamily="2" charset="0"/>
              </a:rPr>
              <a:t>leh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cSBd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l=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vk;kstu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algn="just"/>
            <a:endParaRPr lang="en-US" sz="1600" dirty="0" smtClean="0">
              <a:latin typeface="DevLys 010" pitchFamily="2" charset="0"/>
            </a:endParaRPr>
          </a:p>
          <a:p>
            <a:pPr algn="just"/>
            <a:r>
              <a:rPr lang="en-US" sz="4000" dirty="0" err="1" smtClean="0">
                <a:latin typeface="DevLys 010" pitchFamily="2" charset="0"/>
              </a:rPr>
              <a:t>blds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vfrfjDr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ftyk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Lrj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ij</a:t>
            </a:r>
            <a:r>
              <a:rPr lang="en-US" sz="4000" dirty="0" smtClean="0">
                <a:latin typeface="DevLys 010" pitchFamily="2" charset="0"/>
              </a:rPr>
              <a:t> 09 </a:t>
            </a:r>
            <a:r>
              <a:rPr lang="en-US" sz="4000" dirty="0" err="1" smtClean="0">
                <a:latin typeface="DevLys 010" pitchFamily="2" charset="0"/>
              </a:rPr>
              <a:t>leh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cSBd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l= </a:t>
            </a:r>
            <a:r>
              <a:rPr lang="en-US" sz="4000" dirty="0" err="1" smtClean="0">
                <a:latin typeface="DevLys 010" pitchFamily="2" charset="0"/>
              </a:rPr>
              <a:t>dk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vk;kstu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x;k</a:t>
            </a:r>
            <a:r>
              <a:rPr lang="en-US" sz="4000" dirty="0" smtClean="0">
                <a:latin typeface="DevLys 010" pitchFamily="2" charset="0"/>
              </a:rPr>
              <a:t>-</a:t>
            </a:r>
            <a:endParaRPr lang="en-US" sz="40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ikjEifjd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izfØ;kvksa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cnyko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err="1" smtClean="0">
                <a:latin typeface="DevLys 010" pitchFamily="2" charset="0"/>
              </a:rPr>
              <a:t>fyQkQksa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QkbZy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QksYMj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mi;ksx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fyQkQksa</a:t>
            </a:r>
            <a:r>
              <a:rPr lang="en-US" dirty="0" smtClean="0">
                <a:latin typeface="DevLys 010" pitchFamily="2" charset="0"/>
              </a:rPr>
              <a:t> dh la[;k 32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?</a:t>
            </a:r>
            <a:r>
              <a:rPr lang="en-US" dirty="0" err="1" smtClean="0">
                <a:latin typeface="DevLys 010" pitchFamily="2" charset="0"/>
              </a:rPr>
              <a:t>kVkdj</a:t>
            </a:r>
            <a:r>
              <a:rPr lang="en-US" dirty="0" smtClean="0">
                <a:latin typeface="DevLys 010" pitchFamily="2" charset="0"/>
              </a:rPr>
              <a:t> 05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QksYMj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102402" name="Picture 2" descr="C:\Users\deepak sir\Desktop\Farzan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6739" y="3214686"/>
            <a:ext cx="4076700" cy="3286148"/>
          </a:xfrm>
          <a:prstGeom prst="rect">
            <a:avLst/>
          </a:prstGeom>
          <a:noFill/>
        </p:spPr>
      </p:pic>
      <p:pic>
        <p:nvPicPr>
          <p:cNvPr id="102405" name="Picture 5" descr="C:\Users\deepak sir\Desktop\Farzan\Picture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214686"/>
            <a:ext cx="2049464" cy="3227378"/>
          </a:xfrm>
          <a:prstGeom prst="rect">
            <a:avLst/>
          </a:prstGeom>
          <a:noFill/>
        </p:spPr>
      </p:pic>
      <p:pic>
        <p:nvPicPr>
          <p:cNvPr id="102406" name="Picture 6" descr="C:\Users\deepak sir\Desktop\Farzan\Picture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16" y="3214686"/>
            <a:ext cx="2054226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ikjEifjd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izfØ;kvksa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cnyko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3900" b="1" dirty="0" err="1" smtClean="0">
                <a:latin typeface="DevLys 010" pitchFamily="2" charset="0"/>
              </a:rPr>
              <a:t>pquko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lEca</a:t>
            </a:r>
            <a:r>
              <a:rPr lang="en-US" sz="3900" b="1" dirty="0" smtClean="0">
                <a:latin typeface="DevLys 010" pitchFamily="2" charset="0"/>
              </a:rPr>
              <a:t>/</a:t>
            </a:r>
            <a:r>
              <a:rPr lang="en-US" sz="3900" b="1" dirty="0" err="1" smtClean="0">
                <a:latin typeface="DevLys 010" pitchFamily="2" charset="0"/>
              </a:rPr>
              <a:t>kh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dk;ksZa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esa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lqfo</a:t>
            </a:r>
            <a:r>
              <a:rPr lang="en-US" sz="3900" b="1" dirty="0" smtClean="0">
                <a:latin typeface="DevLys 010" pitchFamily="2" charset="0"/>
              </a:rPr>
              <a:t>/</a:t>
            </a:r>
            <a:r>
              <a:rPr lang="en-US" sz="3900" b="1" dirty="0" err="1" smtClean="0">
                <a:latin typeface="DevLys 010" pitchFamily="2" charset="0"/>
              </a:rPr>
              <a:t>kk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ds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fy</a:t>
            </a:r>
            <a:r>
              <a:rPr lang="en-US" sz="3900" b="1" dirty="0" smtClean="0">
                <a:latin typeface="DevLys 010" pitchFamily="2" charset="0"/>
              </a:rPr>
              <a:t>, </a:t>
            </a:r>
            <a:r>
              <a:rPr lang="en-US" sz="3900" b="1" dirty="0" err="1" smtClean="0">
                <a:latin typeface="DevLys 010" pitchFamily="2" charset="0"/>
              </a:rPr>
              <a:t>fofHkUu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iz:Ik</a:t>
            </a:r>
            <a:r>
              <a:rPr lang="en-US" sz="3900" b="1" dirty="0" smtClean="0">
                <a:latin typeface="DevLys 010" pitchFamily="2" charset="0"/>
              </a:rPr>
              <a:t>] </a:t>
            </a:r>
            <a:r>
              <a:rPr lang="en-US" sz="3900" b="1" dirty="0" err="1" smtClean="0">
                <a:latin typeface="DevLys 010" pitchFamily="2" charset="0"/>
              </a:rPr>
              <a:t>izi</a:t>
            </a:r>
            <a:r>
              <a:rPr lang="en-US" sz="3900" b="1" dirty="0" smtClean="0">
                <a:latin typeface="DevLys 010" pitchFamily="2" charset="0"/>
              </a:rPr>
              <a:t>= ,</a:t>
            </a:r>
            <a:r>
              <a:rPr lang="en-US" sz="3900" b="1" dirty="0" err="1" smtClean="0">
                <a:latin typeface="DevLys 010" pitchFamily="2" charset="0"/>
              </a:rPr>
              <a:t>oa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ifjf'k"Vksa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dks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lesfdr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dj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cqdysV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dk</a:t>
            </a:r>
            <a:r>
              <a:rPr lang="en-US" sz="3900" b="1" dirty="0" smtClean="0">
                <a:latin typeface="DevLys 010" pitchFamily="2" charset="0"/>
              </a:rPr>
              <a:t> </a:t>
            </a:r>
            <a:r>
              <a:rPr lang="en-US" sz="3900" b="1" dirty="0" err="1" smtClean="0">
                <a:latin typeface="DevLys 010" pitchFamily="2" charset="0"/>
              </a:rPr>
              <a:t>mi;ksx</a:t>
            </a:r>
            <a:endParaRPr lang="en-US" sz="3900" b="1" dirty="0">
              <a:latin typeface="DevLys 010" pitchFamily="2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928802"/>
          <a:ext cx="8472518" cy="46634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06606"/>
                <a:gridCol w="5265912"/>
              </a:tblGrid>
              <a:tr h="1935705">
                <a:tc>
                  <a:txBody>
                    <a:bodyPr/>
                    <a:lstStyle/>
                    <a:p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BLO Booklet</a:t>
                      </a:r>
                      <a:endParaRPr lang="en-US" sz="26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dsUnz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izkf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kd`r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deZpkjh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mi;ksx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fy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,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ekxZnf'kZdk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nkos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vkifRr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fofHkUu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iz:Ik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¼</a:t>
                      </a:r>
                      <a:r>
                        <a:rPr lang="en-US" sz="2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ER-1, ER-2, ER-3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½ ,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nSfud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fooj.kh-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3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en-US" sz="2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PO Booklet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mipquko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cqdysV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dsUnz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mi;ksx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esa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yk;s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tkdj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fjVfuZax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vkWfQlj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dks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tek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fd;s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tkus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okys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iz:Ik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izi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= ,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oa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ifjf'k"V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70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en-US" sz="2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600" dirty="0" smtClean="0">
                          <a:latin typeface="Times New Roman" pitchFamily="18" charset="0"/>
                          <a:cs typeface="Times New Roman" pitchFamily="18" charset="0"/>
                        </a:rPr>
                        <a:t>PO Leaf</a:t>
                      </a:r>
                      <a:r>
                        <a:rPr lang="en-US" sz="2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let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iap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mipquko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yhQysV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latin typeface="DevLys 010" pitchFamily="2" charset="0"/>
                        </a:rPr>
                        <a:t>ernku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dsUnz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mi;ksx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fd;s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tkus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okys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fofHkUu</a:t>
                      </a:r>
                      <a:r>
                        <a:rPr lang="en-US" sz="32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3200" dirty="0" err="1" smtClean="0">
                          <a:latin typeface="DevLys 010" pitchFamily="2" charset="0"/>
                        </a:rPr>
                        <a:t>lkbZucksMZ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lwpuki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= </a:t>
                      </a:r>
                      <a:r>
                        <a:rPr lang="en-US" sz="3200" baseline="0" dirty="0" err="1" smtClean="0">
                          <a:latin typeface="DevLys 010" pitchFamily="2" charset="0"/>
                        </a:rPr>
                        <a:t>vkfn</a:t>
                      </a:r>
                      <a:r>
                        <a:rPr lang="en-US" sz="3200" baseline="0" dirty="0" smtClean="0">
                          <a:latin typeface="DevLys 010" pitchFamily="2" charset="0"/>
                        </a:rPr>
                        <a:t>-</a:t>
                      </a:r>
                      <a:endParaRPr lang="en-US" sz="3200" dirty="0">
                        <a:latin typeface="DevLys 01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3000396"/>
          </a:xfrm>
        </p:spPr>
        <p:txBody>
          <a:bodyPr>
            <a:normAutofit fontScale="90000"/>
          </a:bodyPr>
          <a:lstStyle/>
          <a:p>
            <a:pPr lvl="1" algn="l" rtl="0">
              <a:spcBef>
                <a:spcPct val="0"/>
              </a:spcBef>
            </a:pP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Systematic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Education,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Nurturing &amp;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Sensitization of </a:t>
            </a:r>
            <a:br>
              <a:rPr lang="en-US" sz="4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Electorate</a:t>
            </a:r>
            <a:endParaRPr lang="en-US" sz="27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4714884"/>
            <a:ext cx="8229600" cy="2357454"/>
          </a:xfrm>
          <a:prstGeom prst="rect">
            <a:avLst/>
          </a:prstGeom>
        </p:spPr>
        <p:txBody>
          <a:bodyPr>
            <a:no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ernkrk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tkx:drk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gsrq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vk;ksx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dk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fo'ks"k</a:t>
            </a:r>
            <a:r>
              <a:rPr kumimoji="0" lang="en-US" sz="5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 </a:t>
            </a:r>
            <a:r>
              <a:rPr kumimoji="0" lang="en-US" sz="5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vfHk;ku</a:t>
            </a:r>
            <a:endParaRPr kumimoji="0" lang="en-US" sz="5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n-ea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00034" y="428604"/>
            <a:ext cx="8229600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9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SENSE</a:t>
            </a: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401080" cy="1000132"/>
          </a:xfrm>
        </p:spPr>
        <p:txBody>
          <a:bodyPr/>
          <a:lstStyle/>
          <a:p>
            <a:r>
              <a:rPr lang="en-US" b="1" dirty="0" smtClean="0"/>
              <a:t>SENSE</a:t>
            </a:r>
            <a:endParaRPr lang="en-US" b="1" dirty="0"/>
          </a:p>
        </p:txBody>
      </p:sp>
      <p:pic>
        <p:nvPicPr>
          <p:cNvPr id="4" name="Picture 2" descr="F:\book\Image (969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596" y="1214422"/>
            <a:ext cx="3571900" cy="5072098"/>
          </a:xfrm>
        </p:spPr>
      </p:pic>
      <p:pic>
        <p:nvPicPr>
          <p:cNvPr id="5" name="Picture 3" descr="D:\sense report photo\jhanki photos 26 janvari 15\IMG_19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3" y="1357298"/>
            <a:ext cx="440799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D:\sense report photo\jhanki photos 26 janvari 15\IMG-20141231-WA0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357686" y="4143380"/>
            <a:ext cx="4214842" cy="2458658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lenovo\Desktop\15.02.2015\trg photo graph\different training\image000012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05686" cy="68580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98306" name="Picture 2" descr="C:\Users\deepak sir\Desktop\0a3ca5df-7fd5-4ebb-9cd2-0284fd7e66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1BB2AD-BF4C-40C2-9361-E385A350E254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15365" name="Picture 2" descr="C:\Users\lenovo\Desktop\download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828800"/>
            <a:ext cx="2133600" cy="1066800"/>
          </a:xfrm>
          <a:noFill/>
        </p:spPr>
      </p:pic>
      <p:pic>
        <p:nvPicPr>
          <p:cNvPr id="15366" name="Picture 3" descr="C:\Users\lenovo\Desktop\download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676400"/>
            <a:ext cx="2667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4" descr="C:\Users\lenovo\Desktop\download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238500"/>
            <a:ext cx="18288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5" descr="C:\Users\lenovo\Desktop\imag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4495800"/>
            <a:ext cx="2209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6" descr="C:\Users\lenovo\Desktop\download 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67000" y="2971800"/>
            <a:ext cx="1905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7" descr="C:\Users\lenovo\Desktop\images (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81275" y="4419600"/>
            <a:ext cx="21431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lenovo\Desktop\DSC036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4824152" y="1774609"/>
            <a:ext cx="3686695" cy="417714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928934"/>
            <a:ext cx="4872037" cy="173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 descr="C:\Users\lenovo\Desktop\15.02.2015\photo\photos\1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4704" y="4643446"/>
            <a:ext cx="5979296" cy="2214554"/>
          </a:xfrm>
          <a:prstGeom prst="rect">
            <a:avLst/>
          </a:prstGeom>
          <a:noFill/>
        </p:spPr>
      </p:pic>
      <p:pic>
        <p:nvPicPr>
          <p:cNvPr id="62468" name="Picture 4" descr="C:\Users\lenovo\Desktop\15.02.2015\photo\photos\1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072066" cy="2928934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000760" y="571480"/>
            <a:ext cx="23567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smtClean="0">
                <a:latin typeface="DevLys 010" pitchFamily="2" charset="0"/>
              </a:rPr>
              <a:t>LFkkuh;</a:t>
            </a:r>
            <a:endParaRPr lang="en-US" sz="2400" b="1">
              <a:latin typeface="DevLys 01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5143512"/>
            <a:ext cx="22942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smtClean="0">
                <a:latin typeface="DevLys 010" pitchFamily="2" charset="0"/>
              </a:rPr>
              <a:t>uokpkj</a:t>
            </a:r>
            <a:endParaRPr lang="en-US" sz="2400" b="1">
              <a:latin typeface="DevLys 010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5" name="Picture 5" descr="C:\Users\lenovo\Desktop\15.02.2015\photo\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4"/>
            <a:ext cx="3929058" cy="3000372"/>
          </a:xfrm>
          <a:prstGeom prst="rect">
            <a:avLst/>
          </a:prstGeom>
          <a:noFill/>
        </p:spPr>
      </p:pic>
      <p:pic>
        <p:nvPicPr>
          <p:cNvPr id="51208" name="Picture 8" descr="C:\Users\lenovo\Desktop\15.02.2015\photo\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38638"/>
            <a:ext cx="4929189" cy="2381250"/>
          </a:xfrm>
          <a:prstGeom prst="rect">
            <a:avLst/>
          </a:prstGeom>
          <a:noFill/>
        </p:spPr>
      </p:pic>
      <p:pic>
        <p:nvPicPr>
          <p:cNvPr id="51209" name="Picture 9" descr="C:\Users\lenovo\Desktop\15.02.2015\photo\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4214818"/>
            <a:ext cx="4214810" cy="2381250"/>
          </a:xfrm>
          <a:prstGeom prst="rect">
            <a:avLst/>
          </a:prstGeom>
          <a:noFill/>
        </p:spPr>
      </p:pic>
      <p:pic>
        <p:nvPicPr>
          <p:cNvPr id="51210" name="Picture 10" descr="C:\Users\lenovo\Desktop\15.02.2015\photo\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214314"/>
            <a:ext cx="5214942" cy="299469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357554" y="3214686"/>
            <a:ext cx="25717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latin typeface="DevLys 010" pitchFamily="2" charset="0"/>
              </a:rPr>
              <a:t>uokpkj</a:t>
            </a:r>
            <a:endParaRPr lang="en-US" sz="6600" b="1" dirty="0">
              <a:latin typeface="DevLys 010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094418"/>
            <a:ext cx="2133600" cy="365125"/>
          </a:xfrm>
        </p:spPr>
        <p:txBody>
          <a:bodyPr/>
          <a:lstStyle/>
          <a:p>
            <a:fld id="{DFAF6943-9C12-46F2-BCE3-32544422A884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14290"/>
            <a:ext cx="7772400" cy="857256"/>
          </a:xfrm>
        </p:spPr>
        <p:txBody>
          <a:bodyPr/>
          <a:lstStyle/>
          <a:p>
            <a:r>
              <a:rPr lang="en-US" b="1" smtClean="0">
                <a:latin typeface="DevLys 010" pitchFamily="2" charset="0"/>
              </a:rPr>
              <a:t>eYVhiksLV bZ-Ogh-,e-</a:t>
            </a:r>
            <a:endParaRPr lang="en-US" b="1">
              <a:latin typeface="DevLys 010" pitchFamily="2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70" y="1142984"/>
            <a:ext cx="707233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9" y="3786190"/>
            <a:ext cx="7143800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928670"/>
            <a:ext cx="419491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064299" y="142852"/>
            <a:ext cx="45079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ernkrk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lgk;rk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dsUnz</a:t>
            </a:r>
            <a:endParaRPr lang="en-US" sz="1400" b="1" dirty="0">
              <a:latin typeface="DevLys 010" pitchFamily="2" charset="0"/>
            </a:endParaRPr>
          </a:p>
        </p:txBody>
      </p:sp>
      <p:pic>
        <p:nvPicPr>
          <p:cNvPr id="4" name="Picture 8" descr="C:\Users\lenovo\Desktop\15.02.2015\photo\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1" y="3714752"/>
            <a:ext cx="4143403" cy="2857496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8501122" cy="857256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latin typeface="DevLys 010" pitchFamily="2" charset="0"/>
              </a:rPr>
              <a:t>oYujscy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esfiax</a:t>
            </a:r>
            <a:r>
              <a:rPr lang="en-US" sz="4800" b="1" dirty="0" smtClean="0">
                <a:latin typeface="DevLys 010" pitchFamily="2" charset="0"/>
              </a:rPr>
              <a:t> ,</a:t>
            </a:r>
            <a:r>
              <a:rPr lang="en-US" sz="4800" b="1" dirty="0" err="1" smtClean="0">
                <a:latin typeface="DevLys 010" pitchFamily="2" charset="0"/>
              </a:rPr>
              <a:t>oa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fØfVdy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ernku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dsUnz</a:t>
            </a:r>
            <a:endParaRPr lang="en-US" sz="4800" b="1" dirty="0">
              <a:latin typeface="DevLys 010" pitchFamily="2" charset="0"/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142984"/>
            <a:ext cx="685804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6" y="3786190"/>
            <a:ext cx="7215206" cy="291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vk</a:t>
            </a:r>
            <a:r>
              <a:rPr lang="en-US" sz="5400" b="1" dirty="0" smtClean="0">
                <a:latin typeface="DevLys 010" pitchFamily="2" charset="0"/>
              </a:rPr>
              <a:t>;&amp;O;; </a:t>
            </a:r>
            <a:r>
              <a:rPr lang="en-US" sz="5400" b="1" dirty="0" err="1" smtClean="0">
                <a:latin typeface="DevLys 010" pitchFamily="2" charset="0"/>
              </a:rPr>
              <a:t>dk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C;kSjk</a:t>
            </a:r>
            <a:endParaRPr lang="en-US" sz="5400" b="1" dirty="0">
              <a:latin typeface="DevLys 010" pitchFamily="2" charset="0"/>
            </a:endParaRPr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428736"/>
            <a:ext cx="650082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 l="6338" t="9199" r="1917" b="56833"/>
          <a:stretch>
            <a:fillRect/>
          </a:stretch>
        </p:blipFill>
        <p:spPr bwMode="auto">
          <a:xfrm>
            <a:off x="714348" y="3500438"/>
            <a:ext cx="714376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1778" y="285728"/>
            <a:ext cx="3900486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vns</a:t>
            </a:r>
            <a:r>
              <a:rPr lang="en-US" sz="5400" b="1" dirty="0" smtClean="0">
                <a:latin typeface="DevLys 010" pitchFamily="2" charset="0"/>
              </a:rPr>
              <a:t>; </a:t>
            </a:r>
            <a:r>
              <a:rPr lang="en-US" sz="5400" b="1" dirty="0" err="1" smtClean="0">
                <a:latin typeface="DevLys 010" pitchFamily="2" charset="0"/>
              </a:rPr>
              <a:t>izek.k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i</a:t>
            </a:r>
            <a:r>
              <a:rPr lang="en-US" sz="5400" b="1" dirty="0" smtClean="0">
                <a:latin typeface="DevLys 010" pitchFamily="2" charset="0"/>
              </a:rPr>
              <a:t>=</a:t>
            </a:r>
            <a:endParaRPr lang="en-US" sz="5400" b="1" dirty="0">
              <a:latin typeface="DevLys 010" pitchFamily="2" charset="0"/>
            </a:endParaRPr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785818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050" y="142852"/>
            <a:ext cx="3971924" cy="796908"/>
          </a:xfrm>
        </p:spPr>
        <p:txBody>
          <a:bodyPr>
            <a:noAutofit/>
          </a:bodyPr>
          <a:lstStyle/>
          <a:p>
            <a:r>
              <a:rPr lang="en-US" sz="6000" b="1" dirty="0" err="1" smtClean="0">
                <a:latin typeface="DevLys 010" pitchFamily="2" charset="0"/>
              </a:rPr>
              <a:t>isM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U;wt</a:t>
            </a:r>
            <a:endParaRPr lang="en-US" sz="6000" b="1" dirty="0">
              <a:latin typeface="DevLys 010" pitchFamily="2" charset="0"/>
            </a:endParaRP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000108"/>
            <a:ext cx="7000924" cy="3000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071810"/>
            <a:ext cx="678661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fuokZpu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drZO</a:t>
            </a:r>
            <a:r>
              <a:rPr lang="en-US" sz="5400" b="1" dirty="0" smtClean="0">
                <a:latin typeface="DevLys 010" pitchFamily="2" charset="0"/>
              </a:rPr>
              <a:t>; </a:t>
            </a:r>
            <a:r>
              <a:rPr lang="en-US" sz="5400" b="1" dirty="0" err="1" smtClean="0">
                <a:latin typeface="DevLys 010" pitchFamily="2" charset="0"/>
              </a:rPr>
              <a:t>eri</a:t>
            </a:r>
            <a:r>
              <a:rPr lang="en-US" sz="5400" b="1" dirty="0" smtClean="0">
                <a:latin typeface="DevLys 010" pitchFamily="2" charset="0"/>
              </a:rPr>
              <a:t>=</a:t>
            </a:r>
            <a:endParaRPr lang="en-US" sz="5400" b="1" dirty="0">
              <a:latin typeface="DevLys 010" pitchFamily="2" charset="0"/>
            </a:endParaRPr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4858"/>
          <a:stretch>
            <a:fillRect/>
          </a:stretch>
        </p:blipFill>
        <p:spPr bwMode="auto">
          <a:xfrm>
            <a:off x="857224" y="1285860"/>
            <a:ext cx="785818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2928" y="142860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err="1" smtClean="0">
                <a:latin typeface="DevLys 010" pitchFamily="2" charset="0"/>
              </a:rPr>
              <a:t>izs</a:t>
            </a:r>
            <a:r>
              <a:rPr lang="en-US" sz="6000" b="1" dirty="0" smtClean="0">
                <a:latin typeface="DevLys 010" pitchFamily="2" charset="0"/>
              </a:rPr>
              <a:t>{</a:t>
            </a:r>
            <a:r>
              <a:rPr lang="en-US" sz="6000" b="1" dirty="0" err="1" smtClean="0">
                <a:latin typeface="DevLys 010" pitchFamily="2" charset="0"/>
              </a:rPr>
              <a:t>kd</a:t>
            </a:r>
            <a:endParaRPr lang="en-US" sz="6000" b="1" dirty="0">
              <a:latin typeface="DevLys 01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214422"/>
            <a:ext cx="857256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just">
              <a:spcAft>
                <a:spcPts val="1500"/>
              </a:spcAft>
              <a:buFont typeface="Arial" pitchFamily="34" charset="0"/>
              <a:buChar char="•"/>
            </a:pPr>
            <a:r>
              <a:rPr lang="en-US" sz="4000" dirty="0" err="1" smtClean="0">
                <a:latin typeface="DevLys 010" pitchFamily="2" charset="0"/>
              </a:rPr>
              <a:t>vk;ksx</a:t>
            </a:r>
            <a:r>
              <a:rPr lang="en-US" sz="4000" dirty="0" smtClean="0">
                <a:latin typeface="DevLys 010" pitchFamily="2" charset="0"/>
              </a:rPr>
              <a:t> }</a:t>
            </a:r>
            <a:r>
              <a:rPr lang="en-US" sz="4000" dirty="0" err="1" smtClean="0">
                <a:latin typeface="DevLys 010" pitchFamily="2" charset="0"/>
              </a:rPr>
              <a:t>kjk</a:t>
            </a:r>
            <a:r>
              <a:rPr lang="en-US" sz="4000" dirty="0" smtClean="0">
                <a:latin typeface="DevLys 010" pitchFamily="2" charset="0"/>
              </a:rPr>
              <a:t> Lora=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fu"i</a:t>
            </a:r>
            <a:r>
              <a:rPr lang="en-US" sz="4000" dirty="0" smtClean="0">
                <a:latin typeface="DevLys 010" pitchFamily="2" charset="0"/>
              </a:rPr>
              <a:t>{k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lqfuf'pr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djus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</a:t>
            </a:r>
            <a:r>
              <a:rPr lang="en-US" sz="4000" dirty="0" err="1" smtClean="0">
                <a:latin typeface="DevLys 010" pitchFamily="2" charset="0"/>
              </a:rPr>
              <a:t>Ik;Zos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gsrq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fu;qDr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tkrs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lvl="1" indent="-457200" algn="just">
              <a:spcAft>
                <a:spcPts val="1500"/>
              </a:spcAft>
              <a:buFont typeface="Arial" pitchFamily="34" charset="0"/>
              <a:buChar char="•"/>
            </a:pPr>
            <a:r>
              <a:rPr lang="en-US" sz="4000" dirty="0" err="1" smtClean="0">
                <a:latin typeface="DevLys 010" pitchFamily="2" charset="0"/>
              </a:rPr>
              <a:t>Hkkizls</a:t>
            </a:r>
            <a:r>
              <a:rPr lang="en-US" sz="4000" dirty="0" smtClean="0">
                <a:latin typeface="DevLys 010" pitchFamily="2" charset="0"/>
              </a:rPr>
              <a:t>] </a:t>
            </a:r>
            <a:r>
              <a:rPr lang="en-US" sz="4000" dirty="0" err="1" smtClean="0">
                <a:latin typeface="DevLys 010" pitchFamily="2" charset="0"/>
              </a:rPr>
              <a:t>jkizls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lkFk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lkFk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Hkkiqls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Hkkols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yxHkx</a:t>
            </a:r>
            <a:r>
              <a:rPr lang="en-US" sz="4000" dirty="0" smtClean="0">
                <a:latin typeface="DevLys 010" pitchFamily="2" charset="0"/>
              </a:rPr>
              <a:t> 150 </a:t>
            </a:r>
            <a:r>
              <a:rPr lang="en-US" sz="4000" dirty="0" err="1" smtClean="0">
                <a:latin typeface="DevLys 010" pitchFamily="2" charset="0"/>
              </a:rPr>
              <a:t>lsokfuo`Rr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vf</a:t>
            </a:r>
            <a:r>
              <a:rPr lang="en-US" sz="4000" dirty="0" smtClean="0">
                <a:latin typeface="DevLys 010" pitchFamily="2" charset="0"/>
              </a:rPr>
              <a:t>/</a:t>
            </a:r>
            <a:r>
              <a:rPr lang="en-US" sz="4000" dirty="0" err="1" smtClean="0">
                <a:latin typeface="DevLys 010" pitchFamily="2" charset="0"/>
              </a:rPr>
              <a:t>kdkjh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:</a:t>
            </a:r>
            <a:r>
              <a:rPr lang="en-US" sz="4000" dirty="0" err="1" smtClean="0">
                <a:latin typeface="DevLys 010" pitchFamily="2" charset="0"/>
              </a:rPr>
              <a:t>Ik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fpUgkafdr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fd;s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x;s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  <a:p>
            <a:pPr lvl="1" indent="-457200" algn="just">
              <a:spcAft>
                <a:spcPts val="1500"/>
              </a:spcAft>
              <a:buFont typeface="Arial" pitchFamily="34" charset="0"/>
              <a:buChar char="•"/>
            </a:pPr>
            <a:r>
              <a:rPr lang="en-US" sz="4000" dirty="0" err="1" smtClean="0">
                <a:latin typeface="DevLys 010" pitchFamily="2" charset="0"/>
              </a:rPr>
              <a:t>izs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kdksa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izf'k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mijkar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Ik;Zos</a:t>
            </a:r>
            <a:r>
              <a:rPr lang="en-US" sz="4000" dirty="0" smtClean="0">
                <a:latin typeface="DevLys 010" pitchFamily="2" charset="0"/>
              </a:rPr>
              <a:t>{</a:t>
            </a:r>
            <a:r>
              <a:rPr lang="en-US" sz="4000" dirty="0" err="1" smtClean="0">
                <a:latin typeface="DevLys 010" pitchFamily="2" charset="0"/>
              </a:rPr>
              <a:t>k.k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fy</a:t>
            </a:r>
            <a:r>
              <a:rPr lang="en-US" sz="4000" dirty="0" smtClean="0">
                <a:latin typeface="DevLys 010" pitchFamily="2" charset="0"/>
              </a:rPr>
              <a:t>, </a:t>
            </a:r>
            <a:r>
              <a:rPr lang="en-US" sz="4000" dirty="0" err="1" smtClean="0">
                <a:latin typeface="DevLys 010" pitchFamily="2" charset="0"/>
              </a:rPr>
              <a:t>ftyksa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Hkstk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gS</a:t>
            </a:r>
            <a:r>
              <a:rPr lang="en-US" sz="4000" dirty="0" smtClean="0">
                <a:latin typeface="DevLys 010" pitchFamily="2" charset="0"/>
              </a:rPr>
              <a:t>-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u="sng" dirty="0" err="1" smtClean="0">
                <a:latin typeface="DevLys 010" pitchFamily="2" charset="0"/>
              </a:rPr>
              <a:t>gekjs</a:t>
            </a:r>
            <a:r>
              <a:rPr lang="en-US" sz="5400" b="1" u="sng" dirty="0" smtClean="0">
                <a:latin typeface="DevLys 010" pitchFamily="2" charset="0"/>
              </a:rPr>
              <a:t> </a:t>
            </a:r>
            <a:r>
              <a:rPr lang="en-US" sz="5400" b="1" u="sng" dirty="0" err="1" smtClean="0">
                <a:latin typeface="DevLys 010" pitchFamily="2" charset="0"/>
              </a:rPr>
              <a:t>esgeku</a:t>
            </a:r>
            <a:endParaRPr lang="en-US" b="1" u="sng" dirty="0">
              <a:latin typeface="DevLys 010" pitchFamily="2" charset="0"/>
            </a:endParaRPr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28736"/>
            <a:ext cx="7643866" cy="4875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Hkkjr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jkT</a:t>
            </a:r>
            <a:r>
              <a:rPr lang="en-US" sz="4000" b="1" dirty="0" smtClean="0">
                <a:latin typeface="DevLys 010" pitchFamily="2" charset="0"/>
              </a:rPr>
              <a:t>; </a:t>
            </a:r>
            <a:r>
              <a:rPr lang="en-US" sz="4000" b="1" dirty="0" err="1" smtClean="0">
                <a:latin typeface="DevLys 010" pitchFamily="2" charset="0"/>
              </a:rPr>
              <a:t>fuokZpu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vk;qDrksa</a:t>
            </a:r>
            <a:r>
              <a:rPr lang="en-US" sz="4000" b="1" dirty="0" smtClean="0">
                <a:latin typeface="DevLys 010" pitchFamily="2" charset="0"/>
              </a:rPr>
              <a:t> dh 26oha </a:t>
            </a:r>
            <a:r>
              <a:rPr lang="en-US" sz="4000" b="1" dirty="0" err="1" smtClean="0">
                <a:latin typeface="DevLys 010" pitchFamily="2" charset="0"/>
              </a:rPr>
              <a:t>dkWUÝsUl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3600" b="1" dirty="0" err="1" smtClean="0">
                <a:latin typeface="DevLys 010" pitchFamily="2" charset="0"/>
              </a:rPr>
              <a:t>guqoafr;k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ftyk</a:t>
            </a:r>
            <a:r>
              <a:rPr lang="en-US" sz="3600" b="1" dirty="0" smtClean="0">
                <a:latin typeface="DevLys 010" pitchFamily="2" charset="0"/>
              </a:rPr>
              <a:t> [</a:t>
            </a:r>
            <a:r>
              <a:rPr lang="en-US" sz="3600" b="1" dirty="0" err="1" smtClean="0">
                <a:latin typeface="DevLys 010" pitchFamily="2" charset="0"/>
              </a:rPr>
              <a:t>k.Mok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3100" b="1" dirty="0" smtClean="0">
                <a:latin typeface="DevLys 010" pitchFamily="2" charset="0"/>
              </a:rPr>
              <a:t>8 &amp; 10 </a:t>
            </a:r>
            <a:r>
              <a:rPr lang="en-US" sz="3100" b="1" dirty="0" err="1" smtClean="0">
                <a:latin typeface="DevLys 010" pitchFamily="2" charset="0"/>
              </a:rPr>
              <a:t>uoEcj</a:t>
            </a:r>
            <a:r>
              <a:rPr lang="en-US" sz="3100" b="1" dirty="0" smtClean="0">
                <a:latin typeface="DevLys 010" pitchFamily="2" charset="0"/>
              </a:rPr>
              <a:t> 2017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5" name="Picture 4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571612"/>
            <a:ext cx="4286248" cy="2907507"/>
          </a:xfrm>
          <a:prstGeom prst="rect">
            <a:avLst/>
          </a:prstGeom>
        </p:spPr>
      </p:pic>
      <p:pic>
        <p:nvPicPr>
          <p:cNvPr id="6" name="Picture 5" descr="4.jpg"/>
          <p:cNvPicPr>
            <a:picLocks noChangeAspect="1"/>
          </p:cNvPicPr>
          <p:nvPr/>
        </p:nvPicPr>
        <p:blipFill>
          <a:blip r:embed="rId3"/>
          <a:srcRect t="15046"/>
          <a:stretch>
            <a:fillRect/>
          </a:stretch>
        </p:blipFill>
        <p:spPr>
          <a:xfrm>
            <a:off x="4643438" y="1559458"/>
            <a:ext cx="4286280" cy="3226864"/>
          </a:xfrm>
          <a:prstGeom prst="rect">
            <a:avLst/>
          </a:prstGeom>
        </p:spPr>
      </p:pic>
      <p:pic>
        <p:nvPicPr>
          <p:cNvPr id="7" name="Picture 6" descr="6.jpg"/>
          <p:cNvPicPr>
            <a:picLocks noChangeAspect="1"/>
          </p:cNvPicPr>
          <p:nvPr/>
        </p:nvPicPr>
        <p:blipFill>
          <a:blip r:embed="rId4"/>
          <a:srcRect t="20589"/>
          <a:stretch>
            <a:fillRect/>
          </a:stretch>
        </p:blipFill>
        <p:spPr>
          <a:xfrm>
            <a:off x="2214546" y="3786190"/>
            <a:ext cx="4809462" cy="3071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96259" name="Picture 3" descr="C:\Users\deepak sir\Desktop\5562d5bc-1ce4-45d1-a7ee-80f7439cef4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627" b="24237"/>
          <a:stretch>
            <a:fillRect/>
          </a:stretch>
        </p:blipFill>
        <p:spPr bwMode="auto">
          <a:xfrm>
            <a:off x="357158" y="3857628"/>
            <a:ext cx="8286808" cy="2714644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DevLys 010" pitchFamily="2" charset="0"/>
              </a:rPr>
              <a:t>uxjikfydk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pquko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lkFk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iz;kl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pic>
        <p:nvPicPr>
          <p:cNvPr id="96260" name="Picture 4" descr="C:\Users\deepak sir\Desktop\IMG_7827.jpg"/>
          <p:cNvPicPr>
            <a:picLocks noChangeAspect="1" noChangeArrowheads="1"/>
          </p:cNvPicPr>
          <p:nvPr/>
        </p:nvPicPr>
        <p:blipFill>
          <a:blip r:embed="rId3"/>
          <a:srcRect t="26172"/>
          <a:stretch>
            <a:fillRect/>
          </a:stretch>
        </p:blipFill>
        <p:spPr bwMode="auto">
          <a:xfrm>
            <a:off x="500034" y="1500175"/>
            <a:ext cx="8143932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5" name="Picture 4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"/>
            <a:ext cx="9144000" cy="6858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</a:rPr>
              <a:t>23oka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</a:rPr>
              <a:t>LFkkiuk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</a:rPr>
              <a:t>fnol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DevLys 010" pitchFamily="2" charset="0"/>
              </a:rPr>
              <a:t>lekjksg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2857496"/>
            <a:ext cx="8229600" cy="1143000"/>
          </a:xfrm>
        </p:spPr>
        <p:txBody>
          <a:bodyPr>
            <a:noAutofit/>
          </a:bodyPr>
          <a:lstStyle/>
          <a:p>
            <a:r>
              <a:rPr lang="en-US" sz="16600" b="1" dirty="0" smtClean="0">
                <a:latin typeface="DevLys 010" pitchFamily="2" charset="0"/>
              </a:rPr>
              <a:t>/</a:t>
            </a:r>
            <a:r>
              <a:rPr lang="en-US" sz="16600" b="1" dirty="0" err="1" smtClean="0">
                <a:latin typeface="DevLys 010" pitchFamily="2" charset="0"/>
              </a:rPr>
              <a:t>kU;okn</a:t>
            </a:r>
            <a:endParaRPr lang="en-US" sz="166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F6943-9C12-46F2-BCE3-32544422A884}" type="slidenum">
              <a:rPr lang="en-US" smtClean="0"/>
              <a:pPr/>
              <a:t>63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1610</Words>
  <Application>Microsoft Office PowerPoint</Application>
  <PresentationFormat>On-screen Show (4:3)</PresentationFormat>
  <Paragraphs>322</Paragraphs>
  <Slides>63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5" baseType="lpstr">
      <vt:lpstr>Office Theme</vt:lpstr>
      <vt:lpstr>Acrobat Document</vt:lpstr>
      <vt:lpstr>Slide 1</vt:lpstr>
      <vt:lpstr>Slide 2</vt:lpstr>
      <vt:lpstr>fuokZpu vk;ksx </vt:lpstr>
      <vt:lpstr>Slide 4</vt:lpstr>
      <vt:lpstr>संवैधानिक प्रावधान </vt:lpstr>
      <vt:lpstr>e/;izns'k jkT; fuokZpu vk;ksx</vt:lpstr>
      <vt:lpstr>jkT; fuokZpu vk;qä</vt:lpstr>
      <vt:lpstr>vf/kfu;e ,oa fu;e</vt:lpstr>
      <vt:lpstr>eSU;qvy</vt:lpstr>
      <vt:lpstr>gekjk dk;Z</vt:lpstr>
      <vt:lpstr>Slide 11</vt:lpstr>
      <vt:lpstr>Slide 12</vt:lpstr>
      <vt:lpstr>Slide 13</vt:lpstr>
      <vt:lpstr>Slide 14</vt:lpstr>
      <vt:lpstr>iqjLdkj</vt:lpstr>
      <vt:lpstr>Slide 16</vt:lpstr>
      <vt:lpstr>Slide 17</vt:lpstr>
      <vt:lpstr>Slide 18</vt:lpstr>
      <vt:lpstr>Slide 19</vt:lpstr>
      <vt:lpstr>ernkrk iphZ</vt:lpstr>
      <vt:lpstr>ernkrk lwph  okf"kZd iqujh{k.k </vt:lpstr>
      <vt:lpstr>Slide 22</vt:lpstr>
      <vt:lpstr>Slide 23</vt:lpstr>
      <vt:lpstr>eYVhiksLV bZ-Ogh-,e-  fMVSpscy eseksjh ekWM~;wy ¼Mh-,e-,e-½ </vt:lpstr>
      <vt:lpstr>lwpuk izkS|ksfxdh dk O;kid mi;ksx</vt:lpstr>
      <vt:lpstr>osclkbZV www.mplocalelection.gov.in</vt:lpstr>
      <vt:lpstr>ohfM;ks dkWUÝsflax</vt:lpstr>
      <vt:lpstr>Slide 28</vt:lpstr>
      <vt:lpstr>IT uokpkj</vt:lpstr>
      <vt:lpstr>IEMS</vt:lpstr>
      <vt:lpstr>IPIS</vt:lpstr>
      <vt:lpstr>OLIN</vt:lpstr>
      <vt:lpstr>Slide 33</vt:lpstr>
      <vt:lpstr>Slide 34</vt:lpstr>
      <vt:lpstr>Slide 35</vt:lpstr>
      <vt:lpstr>Slide 36</vt:lpstr>
      <vt:lpstr>Slide 37</vt:lpstr>
      <vt:lpstr>“Chunav” Mobile App</vt:lpstr>
      <vt:lpstr>GIS</vt:lpstr>
      <vt:lpstr>izf'k{k.k</vt:lpstr>
      <vt:lpstr>lEHkkx ,oa ftyk Lrj ij  vk;ksx }kjk leh{kk cSBd ,oa izf'k{k.k</vt:lpstr>
      <vt:lpstr>ikjEifjd izfØ;kvksa esa cnyko fyQkQksa ds LFkku ij QkbZy QksYMj dk mi;ksx</vt:lpstr>
      <vt:lpstr>ikjEifjd izfØ;kvksa esa cnyko pquko lEca/kh dk;ksZa esa lqfo/kk ds fy, fofHkUu iz:Ik] izi= ,oa ifjf'k"Vksa dks lesfdr dj cqdysV dk mi;ksx</vt:lpstr>
      <vt:lpstr>Systematic  Education,  Nurturing &amp;  Sensitization of  Electorate</vt:lpstr>
      <vt:lpstr>SENSE</vt:lpstr>
      <vt:lpstr>Slide 46</vt:lpstr>
      <vt:lpstr>Slide 47</vt:lpstr>
      <vt:lpstr>Slide 48</vt:lpstr>
      <vt:lpstr>Slide 49</vt:lpstr>
      <vt:lpstr>Slide 50</vt:lpstr>
      <vt:lpstr>eYVhiksLV bZ-Ogh-,e-</vt:lpstr>
      <vt:lpstr>Slide 52</vt:lpstr>
      <vt:lpstr>oYujscy esfiax ,oa fØfVdy ernku dsUnz</vt:lpstr>
      <vt:lpstr>vk;&amp;O;; dk C;kSjk</vt:lpstr>
      <vt:lpstr>vns; izek.k i=</vt:lpstr>
      <vt:lpstr>isM U;wt</vt:lpstr>
      <vt:lpstr>fuokZpu drZO; eri=</vt:lpstr>
      <vt:lpstr>izs{kd</vt:lpstr>
      <vt:lpstr>gekjs esgeku</vt:lpstr>
      <vt:lpstr>Hkkjr ds jkT; fuokZpu vk;qDrksa dh 26oha dkWUÝsUl guqoafr;k ftyk [k.Mok 8 &amp; 10 uoEcj 2017</vt:lpstr>
      <vt:lpstr>uxjikfydk vkSj iapk;r ds pquko ,d lkFk djkus ds fy, iz;kl </vt:lpstr>
      <vt:lpstr>23oka LFkkiuk fnol lekjksg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lenovo</cp:lastModifiedBy>
  <cp:revision>119</cp:revision>
  <dcterms:created xsi:type="dcterms:W3CDTF">2015-02-13T06:12:43Z</dcterms:created>
  <dcterms:modified xsi:type="dcterms:W3CDTF">2018-05-17T06:36:58Z</dcterms:modified>
</cp:coreProperties>
</file>